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300" r:id="rId3"/>
    <p:sldId id="275" r:id="rId4"/>
    <p:sldId id="284" r:id="rId5"/>
    <p:sldId id="299" r:id="rId6"/>
    <p:sldId id="258" r:id="rId7"/>
    <p:sldId id="285" r:id="rId8"/>
    <p:sldId id="286" r:id="rId9"/>
    <p:sldId id="287" r:id="rId10"/>
    <p:sldId id="288" r:id="rId11"/>
    <p:sldId id="290" r:id="rId12"/>
    <p:sldId id="292" r:id="rId13"/>
    <p:sldId id="291" r:id="rId14"/>
    <p:sldId id="293" r:id="rId15"/>
    <p:sldId id="294" r:id="rId16"/>
    <p:sldId id="309" r:id="rId17"/>
    <p:sldId id="302" r:id="rId18"/>
    <p:sldId id="303" r:id="rId19"/>
    <p:sldId id="306" r:id="rId20"/>
    <p:sldId id="297" r:id="rId21"/>
    <p:sldId id="308" r:id="rId22"/>
    <p:sldId id="298" r:id="rId23"/>
    <p:sldId id="304" r:id="rId24"/>
    <p:sldId id="305" r:id="rId25"/>
    <p:sldId id="307"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9" autoAdjust="0"/>
    <p:restoredTop sz="94660"/>
  </p:normalViewPr>
  <p:slideViewPr>
    <p:cSldViewPr snapToGrid="0">
      <p:cViewPr varScale="1">
        <p:scale>
          <a:sx n="110" d="100"/>
          <a:sy n="110" d="100"/>
        </p:scale>
        <p:origin x="754"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ng Jian-Sheng" userId="7d25d710-0931-49a3-acef-49192cec40f2" providerId="ADAL" clId="{66572D02-9A0D-4195-ADB6-5DBDF78AF6B3}"/>
    <pc:docChg chg="undo custSel addSld delSld modSld">
      <pc:chgData name="Wang Jian-Sheng" userId="7d25d710-0931-49a3-acef-49192cec40f2" providerId="ADAL" clId="{66572D02-9A0D-4195-ADB6-5DBDF78AF6B3}" dt="2026-06-27T08:49:38.325" v="2421" actId="20577"/>
      <pc:docMkLst>
        <pc:docMk/>
      </pc:docMkLst>
      <pc:sldChg chg="modSp mod">
        <pc:chgData name="Wang Jian-Sheng" userId="7d25d710-0931-49a3-acef-49192cec40f2" providerId="ADAL" clId="{66572D02-9A0D-4195-ADB6-5DBDF78AF6B3}" dt="2026-06-27T07:04:56.944" v="257" actId="113"/>
        <pc:sldMkLst>
          <pc:docMk/>
          <pc:sldMk cId="1153867431" sldId="256"/>
        </pc:sldMkLst>
        <pc:spChg chg="mod">
          <ac:chgData name="Wang Jian-Sheng" userId="7d25d710-0931-49a3-acef-49192cec40f2" providerId="ADAL" clId="{66572D02-9A0D-4195-ADB6-5DBDF78AF6B3}" dt="2026-06-27T07:04:56.944" v="257" actId="113"/>
          <ac:spMkLst>
            <pc:docMk/>
            <pc:sldMk cId="1153867431" sldId="256"/>
            <ac:spMk id="2" creationId="{627E7CCB-3113-4FB1-A2DE-B1AC605DF073}"/>
          </ac:spMkLst>
        </pc:spChg>
      </pc:sldChg>
      <pc:sldChg chg="modSp mod">
        <pc:chgData name="Wang Jian-Sheng" userId="7d25d710-0931-49a3-acef-49192cec40f2" providerId="ADAL" clId="{66572D02-9A0D-4195-ADB6-5DBDF78AF6B3}" dt="2026-06-27T07:06:23.624" v="276" actId="20577"/>
        <pc:sldMkLst>
          <pc:docMk/>
          <pc:sldMk cId="1572716985" sldId="275"/>
        </pc:sldMkLst>
        <pc:spChg chg="mod">
          <ac:chgData name="Wang Jian-Sheng" userId="7d25d710-0931-49a3-acef-49192cec40f2" providerId="ADAL" clId="{66572D02-9A0D-4195-ADB6-5DBDF78AF6B3}" dt="2026-06-27T07:06:23.624" v="276" actId="20577"/>
          <ac:spMkLst>
            <pc:docMk/>
            <pc:sldMk cId="1572716985" sldId="275"/>
            <ac:spMk id="3" creationId="{A4038C1C-37D9-4957-8E05-9827932D0D08}"/>
          </ac:spMkLst>
        </pc:spChg>
      </pc:sldChg>
      <pc:sldChg chg="addSp modSp mod">
        <pc:chgData name="Wang Jian-Sheng" userId="7d25d710-0931-49a3-acef-49192cec40f2" providerId="ADAL" clId="{66572D02-9A0D-4195-ADB6-5DBDF78AF6B3}" dt="2026-06-27T07:06:52.743" v="277" actId="20577"/>
        <pc:sldMkLst>
          <pc:docMk/>
          <pc:sldMk cId="236042956" sldId="284"/>
        </pc:sldMkLst>
        <pc:spChg chg="mod">
          <ac:chgData name="Wang Jian-Sheng" userId="7d25d710-0931-49a3-acef-49192cec40f2" providerId="ADAL" clId="{66572D02-9A0D-4195-ADB6-5DBDF78AF6B3}" dt="2026-06-08T03:24:20.934" v="249" actId="20577"/>
          <ac:spMkLst>
            <pc:docMk/>
            <pc:sldMk cId="236042956" sldId="284"/>
            <ac:spMk id="2" creationId="{CC59BB52-0C05-4E68-9A10-EADC6C2B7F51}"/>
          </ac:spMkLst>
        </pc:spChg>
        <pc:spChg chg="mod">
          <ac:chgData name="Wang Jian-Sheng" userId="7d25d710-0931-49a3-acef-49192cec40f2" providerId="ADAL" clId="{66572D02-9A0D-4195-ADB6-5DBDF78AF6B3}" dt="2026-06-08T03:24:00.584" v="234" actId="1076"/>
          <ac:spMkLst>
            <pc:docMk/>
            <pc:sldMk cId="236042956" sldId="284"/>
            <ac:spMk id="3" creationId="{17A7F216-3874-41A5-8D32-DB87F6137EBD}"/>
          </ac:spMkLst>
        </pc:spChg>
        <pc:spChg chg="add mod">
          <ac:chgData name="Wang Jian-Sheng" userId="7d25d710-0931-49a3-acef-49192cec40f2" providerId="ADAL" clId="{66572D02-9A0D-4195-ADB6-5DBDF78AF6B3}" dt="2026-06-27T07:06:52.743" v="277" actId="20577"/>
          <ac:spMkLst>
            <pc:docMk/>
            <pc:sldMk cId="236042956" sldId="284"/>
            <ac:spMk id="6" creationId="{8A0CFEF1-A765-2998-CA99-BC5C1AE7688D}"/>
          </ac:spMkLst>
        </pc:spChg>
        <pc:picChg chg="add mod">
          <ac:chgData name="Wang Jian-Sheng" userId="7d25d710-0931-49a3-acef-49192cec40f2" providerId="ADAL" clId="{66572D02-9A0D-4195-ADB6-5DBDF78AF6B3}" dt="2026-06-08T03:25:42.008" v="252" actId="1076"/>
          <ac:picMkLst>
            <pc:docMk/>
            <pc:sldMk cId="236042956" sldId="284"/>
            <ac:picMk id="5" creationId="{06D3BD72-717A-4900-F4A5-44755632A52A}"/>
          </ac:picMkLst>
        </pc:picChg>
      </pc:sldChg>
      <pc:sldChg chg="modSp mod">
        <pc:chgData name="Wang Jian-Sheng" userId="7d25d710-0931-49a3-acef-49192cec40f2" providerId="ADAL" clId="{66572D02-9A0D-4195-ADB6-5DBDF78AF6B3}" dt="2026-06-27T07:17:18.599" v="289" actId="20577"/>
        <pc:sldMkLst>
          <pc:docMk/>
          <pc:sldMk cId="1574111211" sldId="292"/>
        </pc:sldMkLst>
        <pc:spChg chg="mod">
          <ac:chgData name="Wang Jian-Sheng" userId="7d25d710-0931-49a3-acef-49192cec40f2" providerId="ADAL" clId="{66572D02-9A0D-4195-ADB6-5DBDF78AF6B3}" dt="2026-06-27T07:17:18.599" v="289" actId="20577"/>
          <ac:spMkLst>
            <pc:docMk/>
            <pc:sldMk cId="1574111211" sldId="292"/>
            <ac:spMk id="2" creationId="{BBE2EE24-3D9D-4B64-B09B-FADD46B0C98E}"/>
          </ac:spMkLst>
        </pc:spChg>
      </pc:sldChg>
      <pc:sldChg chg="modSp mod">
        <pc:chgData name="Wang Jian-Sheng" userId="7d25d710-0931-49a3-acef-49192cec40f2" providerId="ADAL" clId="{66572D02-9A0D-4195-ADB6-5DBDF78AF6B3}" dt="2026-06-27T07:20:57.755" v="369" actId="5793"/>
        <pc:sldMkLst>
          <pc:docMk/>
          <pc:sldMk cId="2919049136" sldId="293"/>
        </pc:sldMkLst>
        <pc:spChg chg="mod">
          <ac:chgData name="Wang Jian-Sheng" userId="7d25d710-0931-49a3-acef-49192cec40f2" providerId="ADAL" clId="{66572D02-9A0D-4195-ADB6-5DBDF78AF6B3}" dt="2026-06-27T07:20:57.755" v="369" actId="5793"/>
          <ac:spMkLst>
            <pc:docMk/>
            <pc:sldMk cId="2919049136" sldId="293"/>
            <ac:spMk id="5" creationId="{BA5B69E6-AB58-4651-BAB5-254F133EC782}"/>
          </ac:spMkLst>
        </pc:spChg>
      </pc:sldChg>
      <pc:sldChg chg="addSp delSp modSp mod">
        <pc:chgData name="Wang Jian-Sheng" userId="7d25d710-0931-49a3-acef-49192cec40f2" providerId="ADAL" clId="{66572D02-9A0D-4195-ADB6-5DBDF78AF6B3}" dt="2026-06-27T07:49:55.324" v="898" actId="113"/>
        <pc:sldMkLst>
          <pc:docMk/>
          <pc:sldMk cId="0" sldId="297"/>
        </pc:sldMkLst>
        <pc:spChg chg="add del mod">
          <ac:chgData name="Wang Jian-Sheng" userId="7d25d710-0931-49a3-acef-49192cec40f2" providerId="ADAL" clId="{66572D02-9A0D-4195-ADB6-5DBDF78AF6B3}" dt="2026-06-27T07:35:07.525" v="544" actId="478"/>
          <ac:spMkLst>
            <pc:docMk/>
            <pc:sldMk cId="0" sldId="297"/>
            <ac:spMk id="2" creationId="{D19EF0A9-DA09-3914-9666-D4252C361089}"/>
          </ac:spMkLst>
        </pc:spChg>
        <pc:spChg chg="add mod">
          <ac:chgData name="Wang Jian-Sheng" userId="7d25d710-0931-49a3-acef-49192cec40f2" providerId="ADAL" clId="{66572D02-9A0D-4195-ADB6-5DBDF78AF6B3}" dt="2026-06-27T07:47:03.582" v="856" actId="1076"/>
          <ac:spMkLst>
            <pc:docMk/>
            <pc:sldMk cId="0" sldId="297"/>
            <ac:spMk id="3" creationId="{0A22C5EB-BD1D-A358-99DF-83AB9DD6A6BE}"/>
          </ac:spMkLst>
        </pc:spChg>
        <pc:spChg chg="add mod">
          <ac:chgData name="Wang Jian-Sheng" userId="7d25d710-0931-49a3-acef-49192cec40f2" providerId="ADAL" clId="{66572D02-9A0D-4195-ADB6-5DBDF78AF6B3}" dt="2026-06-27T07:48:36.391" v="871" actId="20577"/>
          <ac:spMkLst>
            <pc:docMk/>
            <pc:sldMk cId="0" sldId="297"/>
            <ac:spMk id="4" creationId="{901EBF3B-DB61-A385-1E71-E7362ECEFEAE}"/>
          </ac:spMkLst>
        </pc:spChg>
        <pc:spChg chg="add mod">
          <ac:chgData name="Wang Jian-Sheng" userId="7d25d710-0931-49a3-acef-49192cec40f2" providerId="ADAL" clId="{66572D02-9A0D-4195-ADB6-5DBDF78AF6B3}" dt="2026-06-27T07:49:55.324" v="898" actId="113"/>
          <ac:spMkLst>
            <pc:docMk/>
            <pc:sldMk cId="0" sldId="297"/>
            <ac:spMk id="14" creationId="{18042490-3965-3247-4E58-C8C92237CA7F}"/>
          </ac:spMkLst>
        </pc:spChg>
        <pc:spChg chg="mod">
          <ac:chgData name="Wang Jian-Sheng" userId="7d25d710-0931-49a3-acef-49192cec40f2" providerId="ADAL" clId="{66572D02-9A0D-4195-ADB6-5DBDF78AF6B3}" dt="2026-06-27T07:48:12.952" v="865" actId="20577"/>
          <ac:spMkLst>
            <pc:docMk/>
            <pc:sldMk cId="0" sldId="297"/>
            <ac:spMk id="10242" creationId="{00000000-0000-0000-0000-000000000000}"/>
          </ac:spMkLst>
        </pc:spChg>
        <pc:spChg chg="mod">
          <ac:chgData name="Wang Jian-Sheng" userId="7d25d710-0931-49a3-acef-49192cec40f2" providerId="ADAL" clId="{66572D02-9A0D-4195-ADB6-5DBDF78AF6B3}" dt="2026-06-27T07:49:31.914" v="886" actId="113"/>
          <ac:spMkLst>
            <pc:docMk/>
            <pc:sldMk cId="0" sldId="297"/>
            <ac:spMk id="10301" creationId="{00000000-0000-0000-0000-000000000000}"/>
          </ac:spMkLst>
        </pc:spChg>
        <pc:spChg chg="del">
          <ac:chgData name="Wang Jian-Sheng" userId="7d25d710-0931-49a3-acef-49192cec40f2" providerId="ADAL" clId="{66572D02-9A0D-4195-ADB6-5DBDF78AF6B3}" dt="2026-06-27T07:41:49.272" v="773" actId="478"/>
          <ac:spMkLst>
            <pc:docMk/>
            <pc:sldMk cId="0" sldId="297"/>
            <ac:spMk id="10302" creationId="{00000000-0000-0000-0000-000000000000}"/>
          </ac:spMkLst>
        </pc:spChg>
        <pc:spChg chg="mod">
          <ac:chgData name="Wang Jian-Sheng" userId="7d25d710-0931-49a3-acef-49192cec40f2" providerId="ADAL" clId="{66572D02-9A0D-4195-ADB6-5DBDF78AF6B3}" dt="2026-06-27T07:47:42.796" v="863" actId="113"/>
          <ac:spMkLst>
            <pc:docMk/>
            <pc:sldMk cId="0" sldId="297"/>
            <ac:spMk id="10303" creationId="{00000000-0000-0000-0000-000000000000}"/>
          </ac:spMkLst>
        </pc:spChg>
        <pc:spChg chg="mod">
          <ac:chgData name="Wang Jian-Sheng" userId="7d25d710-0931-49a3-acef-49192cec40f2" providerId="ADAL" clId="{66572D02-9A0D-4195-ADB6-5DBDF78AF6B3}" dt="2026-06-27T07:42:46.181" v="786" actId="113"/>
          <ac:spMkLst>
            <pc:docMk/>
            <pc:sldMk cId="0" sldId="297"/>
            <ac:spMk id="10307" creationId="{00000000-0000-0000-0000-000000000000}"/>
          </ac:spMkLst>
        </pc:spChg>
        <pc:graphicFrameChg chg="del mod">
          <ac:chgData name="Wang Jian-Sheng" userId="7d25d710-0931-49a3-acef-49192cec40f2" providerId="ADAL" clId="{66572D02-9A0D-4195-ADB6-5DBDF78AF6B3}" dt="2026-06-27T07:39:47.647" v="675" actId="478"/>
          <ac:graphicFrameMkLst>
            <pc:docMk/>
            <pc:sldMk cId="0" sldId="297"/>
            <ac:graphicFrameMk id="10304" creationId="{00000000-0000-0000-0000-000000000000}"/>
          </ac:graphicFrameMkLst>
        </pc:graphicFrameChg>
      </pc:sldChg>
      <pc:sldChg chg="modSp new mod">
        <pc:chgData name="Wang Jian-Sheng" userId="7d25d710-0931-49a3-acef-49192cec40f2" providerId="ADAL" clId="{66572D02-9A0D-4195-ADB6-5DBDF78AF6B3}" dt="2026-06-08T03:16:06.909" v="207" actId="20577"/>
        <pc:sldMkLst>
          <pc:docMk/>
          <pc:sldMk cId="144105472" sldId="300"/>
        </pc:sldMkLst>
        <pc:spChg chg="mod">
          <ac:chgData name="Wang Jian-Sheng" userId="7d25d710-0931-49a3-acef-49192cec40f2" providerId="ADAL" clId="{66572D02-9A0D-4195-ADB6-5DBDF78AF6B3}" dt="2026-06-08T03:11:13.066" v="24" actId="20577"/>
          <ac:spMkLst>
            <pc:docMk/>
            <pc:sldMk cId="144105472" sldId="300"/>
            <ac:spMk id="2" creationId="{A3DC50C7-1B18-F69E-FF53-A3F1282250F8}"/>
          </ac:spMkLst>
        </pc:spChg>
        <pc:spChg chg="mod">
          <ac:chgData name="Wang Jian-Sheng" userId="7d25d710-0931-49a3-acef-49192cec40f2" providerId="ADAL" clId="{66572D02-9A0D-4195-ADB6-5DBDF78AF6B3}" dt="2026-06-08T03:16:06.909" v="207" actId="20577"/>
          <ac:spMkLst>
            <pc:docMk/>
            <pc:sldMk cId="144105472" sldId="300"/>
            <ac:spMk id="3" creationId="{E595A2AE-2593-8711-22C4-FB0CBEA78D7D}"/>
          </ac:spMkLst>
        </pc:spChg>
      </pc:sldChg>
      <pc:sldChg chg="addSp delSp modSp new mod">
        <pc:chgData name="Wang Jian-Sheng" userId="7d25d710-0931-49a3-acef-49192cec40f2" providerId="ADAL" clId="{66572D02-9A0D-4195-ADB6-5DBDF78AF6B3}" dt="2026-06-27T08:39:59.678" v="2328" actId="255"/>
        <pc:sldMkLst>
          <pc:docMk/>
          <pc:sldMk cId="3873346219" sldId="302"/>
        </pc:sldMkLst>
        <pc:spChg chg="mod">
          <ac:chgData name="Wang Jian-Sheng" userId="7d25d710-0931-49a3-acef-49192cec40f2" providerId="ADAL" clId="{66572D02-9A0D-4195-ADB6-5DBDF78AF6B3}" dt="2026-06-27T07:51:21.750" v="922" actId="20577"/>
          <ac:spMkLst>
            <pc:docMk/>
            <pc:sldMk cId="3873346219" sldId="302"/>
            <ac:spMk id="2" creationId="{7F5A6D7E-7048-4C8B-73AF-2CA3E6BDB188}"/>
          </ac:spMkLst>
        </pc:spChg>
        <pc:spChg chg="del">
          <ac:chgData name="Wang Jian-Sheng" userId="7d25d710-0931-49a3-acef-49192cec40f2" providerId="ADAL" clId="{66572D02-9A0D-4195-ADB6-5DBDF78AF6B3}" dt="2026-06-27T07:52:32.155" v="923" actId="478"/>
          <ac:spMkLst>
            <pc:docMk/>
            <pc:sldMk cId="3873346219" sldId="302"/>
            <ac:spMk id="3" creationId="{592A032D-EC51-EEFE-972D-905A80A397F1}"/>
          </ac:spMkLst>
        </pc:spChg>
        <pc:spChg chg="add mod">
          <ac:chgData name="Wang Jian-Sheng" userId="7d25d710-0931-49a3-acef-49192cec40f2" providerId="ADAL" clId="{66572D02-9A0D-4195-ADB6-5DBDF78AF6B3}" dt="2026-06-27T08:39:59.678" v="2328" actId="255"/>
          <ac:spMkLst>
            <pc:docMk/>
            <pc:sldMk cId="3873346219" sldId="302"/>
            <ac:spMk id="8" creationId="{513448BC-7417-8F72-93F0-FC4362F2413A}"/>
          </ac:spMkLst>
        </pc:spChg>
        <pc:picChg chg="add mod">
          <ac:chgData name="Wang Jian-Sheng" userId="7d25d710-0931-49a3-acef-49192cec40f2" providerId="ADAL" clId="{66572D02-9A0D-4195-ADB6-5DBDF78AF6B3}" dt="2026-06-27T07:53:03.083" v="928" actId="1076"/>
          <ac:picMkLst>
            <pc:docMk/>
            <pc:sldMk cId="3873346219" sldId="302"/>
            <ac:picMk id="5" creationId="{A5160F9F-6857-6ADF-B48E-E1249574A471}"/>
          </ac:picMkLst>
        </pc:picChg>
        <pc:picChg chg="add mod">
          <ac:chgData name="Wang Jian-Sheng" userId="7d25d710-0931-49a3-acef-49192cec40f2" providerId="ADAL" clId="{66572D02-9A0D-4195-ADB6-5DBDF78AF6B3}" dt="2026-06-27T08:38:38.352" v="2326" actId="1076"/>
          <ac:picMkLst>
            <pc:docMk/>
            <pc:sldMk cId="3873346219" sldId="302"/>
            <ac:picMk id="7" creationId="{7ED374D5-0C52-7E1E-DCC6-FC37F0223BE0}"/>
          </ac:picMkLst>
        </pc:picChg>
      </pc:sldChg>
      <pc:sldChg chg="add">
        <pc:chgData name="Wang Jian-Sheng" userId="7d25d710-0931-49a3-acef-49192cec40f2" providerId="ADAL" clId="{66572D02-9A0D-4195-ADB6-5DBDF78AF6B3}" dt="2026-06-27T07:53:47.294" v="929"/>
        <pc:sldMkLst>
          <pc:docMk/>
          <pc:sldMk cId="4234786574" sldId="303"/>
        </pc:sldMkLst>
      </pc:sldChg>
      <pc:sldChg chg="modSp new mod">
        <pc:chgData name="Wang Jian-Sheng" userId="7d25d710-0931-49a3-acef-49192cec40f2" providerId="ADAL" clId="{66572D02-9A0D-4195-ADB6-5DBDF78AF6B3}" dt="2026-06-27T08:08:30.697" v="1317" actId="20577"/>
        <pc:sldMkLst>
          <pc:docMk/>
          <pc:sldMk cId="2331936763" sldId="304"/>
        </pc:sldMkLst>
        <pc:spChg chg="mod">
          <ac:chgData name="Wang Jian-Sheng" userId="7d25d710-0931-49a3-acef-49192cec40f2" providerId="ADAL" clId="{66572D02-9A0D-4195-ADB6-5DBDF78AF6B3}" dt="2026-06-27T07:59:18.518" v="941" actId="20577"/>
          <ac:spMkLst>
            <pc:docMk/>
            <pc:sldMk cId="2331936763" sldId="304"/>
            <ac:spMk id="2" creationId="{89D5FA73-65DC-37FD-4D62-DB510BD1EA5A}"/>
          </ac:spMkLst>
        </pc:spChg>
        <pc:spChg chg="mod">
          <ac:chgData name="Wang Jian-Sheng" userId="7d25d710-0931-49a3-acef-49192cec40f2" providerId="ADAL" clId="{66572D02-9A0D-4195-ADB6-5DBDF78AF6B3}" dt="2026-06-27T08:08:30.697" v="1317" actId="20577"/>
          <ac:spMkLst>
            <pc:docMk/>
            <pc:sldMk cId="2331936763" sldId="304"/>
            <ac:spMk id="3" creationId="{D4CD5093-FC61-9BB4-4A1A-B61DE3AB01DD}"/>
          </ac:spMkLst>
        </pc:spChg>
      </pc:sldChg>
      <pc:sldChg chg="modSp new mod">
        <pc:chgData name="Wang Jian-Sheng" userId="7d25d710-0931-49a3-acef-49192cec40f2" providerId="ADAL" clId="{66572D02-9A0D-4195-ADB6-5DBDF78AF6B3}" dt="2026-06-27T08:18:24.552" v="1832" actId="20577"/>
        <pc:sldMkLst>
          <pc:docMk/>
          <pc:sldMk cId="1890125767" sldId="305"/>
        </pc:sldMkLst>
        <pc:spChg chg="mod">
          <ac:chgData name="Wang Jian-Sheng" userId="7d25d710-0931-49a3-acef-49192cec40f2" providerId="ADAL" clId="{66572D02-9A0D-4195-ADB6-5DBDF78AF6B3}" dt="2026-06-27T08:10:26.568" v="1337" actId="20577"/>
          <ac:spMkLst>
            <pc:docMk/>
            <pc:sldMk cId="1890125767" sldId="305"/>
            <ac:spMk id="2" creationId="{4D35B1B5-6FEE-B0E0-58EA-655045316CC1}"/>
          </ac:spMkLst>
        </pc:spChg>
        <pc:spChg chg="mod">
          <ac:chgData name="Wang Jian-Sheng" userId="7d25d710-0931-49a3-acef-49192cec40f2" providerId="ADAL" clId="{66572D02-9A0D-4195-ADB6-5DBDF78AF6B3}" dt="2026-06-27T08:18:24.552" v="1832" actId="20577"/>
          <ac:spMkLst>
            <pc:docMk/>
            <pc:sldMk cId="1890125767" sldId="305"/>
            <ac:spMk id="3" creationId="{D5DEEDFD-B774-D4BE-C2AB-EA21AE75A997}"/>
          </ac:spMkLst>
        </pc:spChg>
      </pc:sldChg>
      <pc:sldChg chg="addSp delSp modSp new mod">
        <pc:chgData name="Wang Jian-Sheng" userId="7d25d710-0931-49a3-acef-49192cec40f2" providerId="ADAL" clId="{66572D02-9A0D-4195-ADB6-5DBDF78AF6B3}" dt="2026-06-27T08:44:08.153" v="2363" actId="255"/>
        <pc:sldMkLst>
          <pc:docMk/>
          <pc:sldMk cId="382630647" sldId="306"/>
        </pc:sldMkLst>
        <pc:spChg chg="mod">
          <ac:chgData name="Wang Jian-Sheng" userId="7d25d710-0931-49a3-acef-49192cec40f2" providerId="ADAL" clId="{66572D02-9A0D-4195-ADB6-5DBDF78AF6B3}" dt="2026-06-27T08:20:10.966" v="1861" actId="20577"/>
          <ac:spMkLst>
            <pc:docMk/>
            <pc:sldMk cId="382630647" sldId="306"/>
            <ac:spMk id="2" creationId="{8EF4E3C6-FE49-876C-2982-D1596314F4E2}"/>
          </ac:spMkLst>
        </pc:spChg>
        <pc:spChg chg="mod">
          <ac:chgData name="Wang Jian-Sheng" userId="7d25d710-0931-49a3-acef-49192cec40f2" providerId="ADAL" clId="{66572D02-9A0D-4195-ADB6-5DBDF78AF6B3}" dt="2026-06-27T08:44:08.153" v="2363" actId="255"/>
          <ac:spMkLst>
            <pc:docMk/>
            <pc:sldMk cId="382630647" sldId="306"/>
            <ac:spMk id="3" creationId="{1D010A31-993D-1295-828F-E8B1CD92C9C3}"/>
          </ac:spMkLst>
        </pc:spChg>
        <pc:inkChg chg="add del">
          <ac:chgData name="Wang Jian-Sheng" userId="7d25d710-0931-49a3-acef-49192cec40f2" providerId="ADAL" clId="{66572D02-9A0D-4195-ADB6-5DBDF78AF6B3}" dt="2026-06-27T08:41:25.514" v="2330"/>
          <ac:inkMkLst>
            <pc:docMk/>
            <pc:sldMk cId="382630647" sldId="306"/>
            <ac:inkMk id="4" creationId="{F15B1F40-0029-3B96-2FE1-B4DFC652CD85}"/>
          </ac:inkMkLst>
        </pc:inkChg>
        <pc:inkChg chg="add del">
          <ac:chgData name="Wang Jian-Sheng" userId="7d25d710-0931-49a3-acef-49192cec40f2" providerId="ADAL" clId="{66572D02-9A0D-4195-ADB6-5DBDF78AF6B3}" dt="2026-06-27T08:42:16.707" v="2333" actId="478"/>
          <ac:inkMkLst>
            <pc:docMk/>
            <pc:sldMk cId="382630647" sldId="306"/>
            <ac:inkMk id="5" creationId="{C22675E4-5C8B-3438-EB71-DC6D091E6D1A}"/>
          </ac:inkMkLst>
        </pc:inkChg>
        <pc:inkChg chg="add del">
          <ac:chgData name="Wang Jian-Sheng" userId="7d25d710-0931-49a3-acef-49192cec40f2" providerId="ADAL" clId="{66572D02-9A0D-4195-ADB6-5DBDF78AF6B3}" dt="2026-06-27T08:42:14.074" v="2332" actId="478"/>
          <ac:inkMkLst>
            <pc:docMk/>
            <pc:sldMk cId="382630647" sldId="306"/>
            <ac:inkMk id="6" creationId="{6DF2A50C-CDCC-3C2D-A848-9FF135354AFB}"/>
          </ac:inkMkLst>
        </pc:inkChg>
        <pc:inkChg chg="add del">
          <ac:chgData name="Wang Jian-Sheng" userId="7d25d710-0931-49a3-acef-49192cec40f2" providerId="ADAL" clId="{66572D02-9A0D-4195-ADB6-5DBDF78AF6B3}" dt="2026-06-27T08:42:33.984" v="2335"/>
          <ac:inkMkLst>
            <pc:docMk/>
            <pc:sldMk cId="382630647" sldId="306"/>
            <ac:inkMk id="7" creationId="{75EC304E-248F-F2CD-1AB1-9C62885F1456}"/>
          </ac:inkMkLst>
        </pc:inkChg>
        <pc:inkChg chg="add del mod">
          <ac:chgData name="Wang Jian-Sheng" userId="7d25d710-0931-49a3-acef-49192cec40f2" providerId="ADAL" clId="{66572D02-9A0D-4195-ADB6-5DBDF78AF6B3}" dt="2026-06-27T08:42:54.348" v="2338" actId="478"/>
          <ac:inkMkLst>
            <pc:docMk/>
            <pc:sldMk cId="382630647" sldId="306"/>
            <ac:inkMk id="8" creationId="{FE1B5364-F734-6332-02FD-7CB9CA5078DD}"/>
          </ac:inkMkLst>
        </pc:inkChg>
        <pc:inkChg chg="add del">
          <ac:chgData name="Wang Jian-Sheng" userId="7d25d710-0931-49a3-acef-49192cec40f2" providerId="ADAL" clId="{66572D02-9A0D-4195-ADB6-5DBDF78AF6B3}" dt="2026-06-27T08:42:56.442" v="2339" actId="478"/>
          <ac:inkMkLst>
            <pc:docMk/>
            <pc:sldMk cId="382630647" sldId="306"/>
            <ac:inkMk id="9" creationId="{C8B8D82A-FB7E-CF6D-515F-FA8FCA76C0DE}"/>
          </ac:inkMkLst>
        </pc:inkChg>
      </pc:sldChg>
      <pc:sldChg chg="modSp new mod">
        <pc:chgData name="Wang Jian-Sheng" userId="7d25d710-0931-49a3-acef-49192cec40f2" providerId="ADAL" clId="{66572D02-9A0D-4195-ADB6-5DBDF78AF6B3}" dt="2026-06-27T08:49:38.325" v="2421" actId="20577"/>
        <pc:sldMkLst>
          <pc:docMk/>
          <pc:sldMk cId="2994498119" sldId="307"/>
        </pc:sldMkLst>
        <pc:spChg chg="mod">
          <ac:chgData name="Wang Jian-Sheng" userId="7d25d710-0931-49a3-acef-49192cec40f2" providerId="ADAL" clId="{66572D02-9A0D-4195-ADB6-5DBDF78AF6B3}" dt="2026-06-27T08:46:20.294" v="2371" actId="20577"/>
          <ac:spMkLst>
            <pc:docMk/>
            <pc:sldMk cId="2994498119" sldId="307"/>
            <ac:spMk id="2" creationId="{6344371D-6E91-9D0C-3E7F-D8045DFA6AA2}"/>
          </ac:spMkLst>
        </pc:spChg>
        <pc:spChg chg="mod">
          <ac:chgData name="Wang Jian-Sheng" userId="7d25d710-0931-49a3-acef-49192cec40f2" providerId="ADAL" clId="{66572D02-9A0D-4195-ADB6-5DBDF78AF6B3}" dt="2026-06-27T08:49:38.325" v="2421" actId="20577"/>
          <ac:spMkLst>
            <pc:docMk/>
            <pc:sldMk cId="2994498119" sldId="307"/>
            <ac:spMk id="3" creationId="{26BE9E92-C57F-B7DD-9312-CDD75D5B1B15}"/>
          </ac:spMkLst>
        </pc:spChg>
      </pc:sldChg>
    </pc:docChg>
  </pc:docChgLst>
  <pc:docChgLst>
    <pc:chgData name="Wang Jian-Sheng" userId="7d25d710-0931-49a3-acef-49192cec40f2" providerId="ADAL" clId="{E907C4A2-0AE5-4513-A478-210685B39A70}"/>
    <pc:docChg chg="undo custSel addSld modSld">
      <pc:chgData name="Wang Jian-Sheng" userId="7d25d710-0931-49a3-acef-49192cec40f2" providerId="ADAL" clId="{E907C4A2-0AE5-4513-A478-210685B39A70}" dt="2026-07-02T08:10:40.995" v="389" actId="113"/>
      <pc:docMkLst>
        <pc:docMk/>
      </pc:docMkLst>
      <pc:sldChg chg="modSp">
        <pc:chgData name="Wang Jian-Sheng" userId="7d25d710-0931-49a3-acef-49192cec40f2" providerId="ADAL" clId="{E907C4A2-0AE5-4513-A478-210685B39A70}" dt="2026-07-02T07:41:00.955" v="63" actId="20577"/>
        <pc:sldMkLst>
          <pc:docMk/>
          <pc:sldMk cId="488017403" sldId="288"/>
        </pc:sldMkLst>
        <pc:spChg chg="mod">
          <ac:chgData name="Wang Jian-Sheng" userId="7d25d710-0931-49a3-acef-49192cec40f2" providerId="ADAL" clId="{E907C4A2-0AE5-4513-A478-210685B39A70}" dt="2026-07-02T07:41:00.955" v="63" actId="20577"/>
          <ac:spMkLst>
            <pc:docMk/>
            <pc:sldMk cId="488017403" sldId="288"/>
            <ac:spMk id="3" creationId="{B49290D2-8E69-46C9-BC08-46B5C87FB8E3}"/>
          </ac:spMkLst>
        </pc:spChg>
      </pc:sldChg>
      <pc:sldChg chg="modSp">
        <pc:chgData name="Wang Jian-Sheng" userId="7d25d710-0931-49a3-acef-49192cec40f2" providerId="ADAL" clId="{E907C4A2-0AE5-4513-A478-210685B39A70}" dt="2026-07-02T07:35:33.068" v="56" actId="1035"/>
        <pc:sldMkLst>
          <pc:docMk/>
          <pc:sldMk cId="1673603524" sldId="290"/>
        </pc:sldMkLst>
        <pc:spChg chg="mod">
          <ac:chgData name="Wang Jian-Sheng" userId="7d25d710-0931-49a3-acef-49192cec40f2" providerId="ADAL" clId="{E907C4A2-0AE5-4513-A478-210685B39A70}" dt="2026-07-02T07:35:33.068" v="56" actId="1035"/>
          <ac:spMkLst>
            <pc:docMk/>
            <pc:sldMk cId="1673603524" sldId="290"/>
            <ac:spMk id="7" creationId="{735D8E18-AA82-4711-A874-5733FD14358A}"/>
          </ac:spMkLst>
        </pc:spChg>
        <pc:picChg chg="mod">
          <ac:chgData name="Wang Jian-Sheng" userId="7d25d710-0931-49a3-acef-49192cec40f2" providerId="ADAL" clId="{E907C4A2-0AE5-4513-A478-210685B39A70}" dt="2026-07-02T07:35:27.552" v="41" actId="1035"/>
          <ac:picMkLst>
            <pc:docMk/>
            <pc:sldMk cId="1673603524" sldId="290"/>
            <ac:picMk id="4" creationId="{CD98AAEA-4770-49C4-ABFE-E41CCBF170D0}"/>
          </ac:picMkLst>
        </pc:picChg>
      </pc:sldChg>
      <pc:sldChg chg="addSp delSp modSp modNotesTx">
        <pc:chgData name="Wang Jian-Sheng" userId="7d25d710-0931-49a3-acef-49192cec40f2" providerId="ADAL" clId="{E907C4A2-0AE5-4513-A478-210685B39A70}" dt="2026-07-02T07:48:17.344" v="111" actId="20577"/>
        <pc:sldMkLst>
          <pc:docMk/>
          <pc:sldMk cId="332150359" sldId="291"/>
        </pc:sldMkLst>
        <pc:spChg chg="mod">
          <ac:chgData name="Wang Jian-Sheng" userId="7d25d710-0931-49a3-acef-49192cec40f2" providerId="ADAL" clId="{E907C4A2-0AE5-4513-A478-210685B39A70}" dt="2026-07-02T07:47:25.586" v="76" actId="1076"/>
          <ac:spMkLst>
            <pc:docMk/>
            <pc:sldMk cId="332150359" sldId="291"/>
            <ac:spMk id="5" creationId="{33E77D49-6C40-4B84-A706-7E64EE21AE0A}"/>
          </ac:spMkLst>
        </pc:spChg>
        <pc:picChg chg="add del mod">
          <ac:chgData name="Wang Jian-Sheng" userId="7d25d710-0931-49a3-acef-49192cec40f2" providerId="ADAL" clId="{E907C4A2-0AE5-4513-A478-210685B39A70}" dt="2026-07-02T07:46:40.488" v="70" actId="478"/>
          <ac:picMkLst>
            <pc:docMk/>
            <pc:sldMk cId="332150359" sldId="291"/>
            <ac:picMk id="3" creationId="{A0B769BB-1E3A-450F-9ADE-94EFCB0267CA}"/>
          </ac:picMkLst>
        </pc:picChg>
        <pc:picChg chg="add mod">
          <ac:chgData name="Wang Jian-Sheng" userId="7d25d710-0931-49a3-acef-49192cec40f2" providerId="ADAL" clId="{E907C4A2-0AE5-4513-A478-210685B39A70}" dt="2026-07-02T07:47:08.500" v="75" actId="1076"/>
          <ac:picMkLst>
            <pc:docMk/>
            <pc:sldMk cId="332150359" sldId="291"/>
            <ac:picMk id="6" creationId="{8966EA21-BDAF-4BAE-9D07-F5FB5C3C2129}"/>
          </ac:picMkLst>
        </pc:picChg>
      </pc:sldChg>
      <pc:sldChg chg="modSp">
        <pc:chgData name="Wang Jian-Sheng" userId="7d25d710-0931-49a3-acef-49192cec40f2" providerId="ADAL" clId="{E907C4A2-0AE5-4513-A478-210685B39A70}" dt="2026-07-02T07:27:02.779" v="6" actId="20577"/>
        <pc:sldMkLst>
          <pc:docMk/>
          <pc:sldMk cId="1574111211" sldId="292"/>
        </pc:sldMkLst>
        <pc:spChg chg="mod">
          <ac:chgData name="Wang Jian-Sheng" userId="7d25d710-0931-49a3-acef-49192cec40f2" providerId="ADAL" clId="{E907C4A2-0AE5-4513-A478-210685B39A70}" dt="2026-07-02T07:27:02.779" v="6" actId="20577"/>
          <ac:spMkLst>
            <pc:docMk/>
            <pc:sldMk cId="1574111211" sldId="292"/>
            <ac:spMk id="5" creationId="{72A279DC-34AF-43D9-B005-732A377E5F2A}"/>
          </ac:spMkLst>
        </pc:spChg>
      </pc:sldChg>
      <pc:sldChg chg="addSp delSp modSp">
        <pc:chgData name="Wang Jian-Sheng" userId="7d25d710-0931-49a3-acef-49192cec40f2" providerId="ADAL" clId="{E907C4A2-0AE5-4513-A478-210685B39A70}" dt="2026-07-02T08:10:40.995" v="389" actId="113"/>
        <pc:sldMkLst>
          <pc:docMk/>
          <pc:sldMk cId="0" sldId="297"/>
        </pc:sldMkLst>
        <pc:spChg chg="mod">
          <ac:chgData name="Wang Jian-Sheng" userId="7d25d710-0931-49a3-acef-49192cec40f2" providerId="ADAL" clId="{E907C4A2-0AE5-4513-A478-210685B39A70}" dt="2026-07-02T08:10:18.984" v="384" actId="20577"/>
          <ac:spMkLst>
            <pc:docMk/>
            <pc:sldMk cId="0" sldId="297"/>
            <ac:spMk id="4" creationId="{901EBF3B-DB61-A385-1E71-E7362ECEFEAE}"/>
          </ac:spMkLst>
        </pc:spChg>
        <pc:spChg chg="add mod">
          <ac:chgData name="Wang Jian-Sheng" userId="7d25d710-0931-49a3-acef-49192cec40f2" providerId="ADAL" clId="{E907C4A2-0AE5-4513-A478-210685B39A70}" dt="2026-07-02T08:10:40.995" v="389" actId="113"/>
          <ac:spMkLst>
            <pc:docMk/>
            <pc:sldMk cId="0" sldId="297"/>
            <ac:spMk id="18" creationId="{E2313F86-D397-46AA-8ABE-49B9EE2797A9}"/>
          </ac:spMkLst>
        </pc:spChg>
        <pc:spChg chg="mod">
          <ac:chgData name="Wang Jian-Sheng" userId="7d25d710-0931-49a3-acef-49192cec40f2" providerId="ADAL" clId="{E907C4A2-0AE5-4513-A478-210685B39A70}" dt="2026-07-02T08:07:06.259" v="357" actId="20577"/>
          <ac:spMkLst>
            <pc:docMk/>
            <pc:sldMk cId="0" sldId="297"/>
            <ac:spMk id="10242" creationId="{00000000-0000-0000-0000-000000000000}"/>
          </ac:spMkLst>
        </pc:spChg>
        <pc:cxnChg chg="add del mod">
          <ac:chgData name="Wang Jian-Sheng" userId="7d25d710-0931-49a3-acef-49192cec40f2" providerId="ADAL" clId="{E907C4A2-0AE5-4513-A478-210685B39A70}" dt="2026-07-02T08:08:01.466" v="359" actId="478"/>
          <ac:cxnSpMkLst>
            <pc:docMk/>
            <pc:sldMk cId="0" sldId="297"/>
            <ac:cxnSpMk id="15" creationId="{C2981D4D-67F7-4E53-86FF-333AE7EA7D9B}"/>
          </ac:cxnSpMkLst>
        </pc:cxnChg>
        <pc:cxnChg chg="add mod">
          <ac:chgData name="Wang Jian-Sheng" userId="7d25d710-0931-49a3-acef-49192cec40f2" providerId="ADAL" clId="{E907C4A2-0AE5-4513-A478-210685B39A70}" dt="2026-07-02T08:08:09.061" v="360" actId="11529"/>
          <ac:cxnSpMkLst>
            <pc:docMk/>
            <pc:sldMk cId="0" sldId="297"/>
            <ac:cxnSpMk id="17" creationId="{90381031-2562-47B2-80AC-6E0BCE362FDF}"/>
          </ac:cxnSpMkLst>
        </pc:cxnChg>
      </pc:sldChg>
      <pc:sldChg chg="modSp">
        <pc:chgData name="Wang Jian-Sheng" userId="7d25d710-0931-49a3-acef-49192cec40f2" providerId="ADAL" clId="{E907C4A2-0AE5-4513-A478-210685B39A70}" dt="2026-07-02T07:49:31.815" v="127" actId="20577"/>
        <pc:sldMkLst>
          <pc:docMk/>
          <pc:sldMk cId="3873346219" sldId="302"/>
        </pc:sldMkLst>
        <pc:spChg chg="mod">
          <ac:chgData name="Wang Jian-Sheng" userId="7d25d710-0931-49a3-acef-49192cec40f2" providerId="ADAL" clId="{E907C4A2-0AE5-4513-A478-210685B39A70}" dt="2026-07-02T07:49:31.815" v="127" actId="20577"/>
          <ac:spMkLst>
            <pc:docMk/>
            <pc:sldMk cId="3873346219" sldId="302"/>
            <ac:spMk id="8" creationId="{513448BC-7417-8F72-93F0-FC4362F2413A}"/>
          </ac:spMkLst>
        </pc:spChg>
      </pc:sldChg>
      <pc:sldChg chg="addSp modSp">
        <pc:chgData name="Wang Jian-Sheng" userId="7d25d710-0931-49a3-acef-49192cec40f2" providerId="ADAL" clId="{E907C4A2-0AE5-4513-A478-210685B39A70}" dt="2026-07-02T07:51:43.067" v="163" actId="1038"/>
        <pc:sldMkLst>
          <pc:docMk/>
          <pc:sldMk cId="4234786574" sldId="303"/>
        </pc:sldMkLst>
        <pc:spChg chg="add mod">
          <ac:chgData name="Wang Jian-Sheng" userId="7d25d710-0931-49a3-acef-49192cec40f2" providerId="ADAL" clId="{E907C4A2-0AE5-4513-A478-210685B39A70}" dt="2026-07-02T07:50:24.006" v="136" actId="1076"/>
          <ac:spMkLst>
            <pc:docMk/>
            <pc:sldMk cId="4234786574" sldId="303"/>
            <ac:spMk id="3" creationId="{12499669-701D-49FC-9AA5-EAFC9F4A7310}"/>
          </ac:spMkLst>
        </pc:spChg>
        <pc:spChg chg="add mod">
          <ac:chgData name="Wang Jian-Sheng" userId="7d25d710-0931-49a3-acef-49192cec40f2" providerId="ADAL" clId="{E907C4A2-0AE5-4513-A478-210685B39A70}" dt="2026-07-02T07:51:43.067" v="163" actId="1038"/>
          <ac:spMkLst>
            <pc:docMk/>
            <pc:sldMk cId="4234786574" sldId="303"/>
            <ac:spMk id="13" creationId="{4A5DE8C8-6BF1-4D98-98AF-BAE854CC58B0}"/>
          </ac:spMkLst>
        </pc:spChg>
      </pc:sldChg>
      <pc:sldChg chg="modSp add">
        <pc:chgData name="Wang Jian-Sheng" userId="7d25d710-0931-49a3-acef-49192cec40f2" providerId="ADAL" clId="{E907C4A2-0AE5-4513-A478-210685B39A70}" dt="2026-07-02T08:00:30.184" v="322" actId="5793"/>
        <pc:sldMkLst>
          <pc:docMk/>
          <pc:sldMk cId="3855903967" sldId="308"/>
        </pc:sldMkLst>
        <pc:spChg chg="mod">
          <ac:chgData name="Wang Jian-Sheng" userId="7d25d710-0931-49a3-acef-49192cec40f2" providerId="ADAL" clId="{E907C4A2-0AE5-4513-A478-210685B39A70}" dt="2026-07-02T07:53:01.400" v="185" actId="20577"/>
          <ac:spMkLst>
            <pc:docMk/>
            <pc:sldMk cId="3855903967" sldId="308"/>
            <ac:spMk id="2" creationId="{4B1F98D9-30E4-411C-BADE-81A7D1D7A9BB}"/>
          </ac:spMkLst>
        </pc:spChg>
        <pc:spChg chg="mod">
          <ac:chgData name="Wang Jian-Sheng" userId="7d25d710-0931-49a3-acef-49192cec40f2" providerId="ADAL" clId="{E907C4A2-0AE5-4513-A478-210685B39A70}" dt="2026-07-02T08:00:30.184" v="322" actId="5793"/>
          <ac:spMkLst>
            <pc:docMk/>
            <pc:sldMk cId="3855903967" sldId="308"/>
            <ac:spMk id="3" creationId="{8348F45F-3BB9-4101-9162-33BCADDE6314}"/>
          </ac:spMkLst>
        </pc:spChg>
      </pc:sldChg>
      <pc:sldChg chg="addSp delSp modSp add">
        <pc:chgData name="Wang Jian-Sheng" userId="7d25d710-0931-49a3-acef-49192cec40f2" providerId="ADAL" clId="{E907C4A2-0AE5-4513-A478-210685B39A70}" dt="2026-07-02T08:03:32.055" v="353" actId="1076"/>
        <pc:sldMkLst>
          <pc:docMk/>
          <pc:sldMk cId="1071588605" sldId="309"/>
        </pc:sldMkLst>
        <pc:spChg chg="del">
          <ac:chgData name="Wang Jian-Sheng" userId="7d25d710-0931-49a3-acef-49192cec40f2" providerId="ADAL" clId="{E907C4A2-0AE5-4513-A478-210685B39A70}" dt="2026-07-02T08:02:53.665" v="324"/>
          <ac:spMkLst>
            <pc:docMk/>
            <pc:sldMk cId="1071588605" sldId="309"/>
            <ac:spMk id="2" creationId="{761F17FC-E02B-4FC4-A653-E02977565711}"/>
          </ac:spMkLst>
        </pc:spChg>
        <pc:spChg chg="del">
          <ac:chgData name="Wang Jian-Sheng" userId="7d25d710-0931-49a3-acef-49192cec40f2" providerId="ADAL" clId="{E907C4A2-0AE5-4513-A478-210685B39A70}" dt="2026-07-02T08:02:53.665" v="324"/>
          <ac:spMkLst>
            <pc:docMk/>
            <pc:sldMk cId="1071588605" sldId="309"/>
            <ac:spMk id="3" creationId="{3DE1AA2C-A3AF-4202-8A2D-CD4BBA31556D}"/>
          </ac:spMkLst>
        </pc:spChg>
        <pc:spChg chg="add mod">
          <ac:chgData name="Wang Jian-Sheng" userId="7d25d710-0931-49a3-acef-49192cec40f2" providerId="ADAL" clId="{E907C4A2-0AE5-4513-A478-210685B39A70}" dt="2026-07-02T08:03:32.055" v="353" actId="1076"/>
          <ac:spMkLst>
            <pc:docMk/>
            <pc:sldMk cId="1071588605" sldId="309"/>
            <ac:spMk id="4" creationId="{0EA0AA77-5EBE-4CC1-A6DC-890C7CCAA34F}"/>
          </ac:spMkLst>
        </pc:spChg>
        <pc:spChg chg="add del mod">
          <ac:chgData name="Wang Jian-Sheng" userId="7d25d710-0931-49a3-acef-49192cec40f2" providerId="ADAL" clId="{E907C4A2-0AE5-4513-A478-210685B39A70}" dt="2026-07-02T08:03:12.745" v="350" actId="478"/>
          <ac:spMkLst>
            <pc:docMk/>
            <pc:sldMk cId="1071588605" sldId="309"/>
            <ac:spMk id="5" creationId="{30969315-2695-4E8D-88C1-55AB7004D76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C5323C-DA4A-438F-B55F-27209206FB23}" type="datetimeFigureOut">
              <a:rPr lang="en-SG" smtClean="0"/>
              <a:t>2/7/2026</a:t>
            </a:fld>
            <a:endParaRPr lang="en-SG"/>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96A136-CBA9-41BE-B678-BB635CF2BB08}" type="slidenum">
              <a:rPr lang="en-SG" smtClean="0"/>
              <a:t>‹#›</a:t>
            </a:fld>
            <a:endParaRPr lang="en-SG"/>
          </a:p>
        </p:txBody>
      </p:sp>
    </p:spTree>
    <p:extLst>
      <p:ext uri="{BB962C8B-B14F-4D97-AF65-F5344CB8AC3E}">
        <p14:creationId xmlns:p14="http://schemas.microsoft.com/office/powerpoint/2010/main" val="1905566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 of neurons in human brain is 86 billion, to be more precise.  Figure for nematode from https://en.wikipedia.org/wiki/Nematode#/media/File:C_elegans_male.svg</a:t>
            </a:r>
          </a:p>
          <a:p>
            <a:endParaRPr lang="en-SG" dirty="0"/>
          </a:p>
        </p:txBody>
      </p:sp>
      <p:sp>
        <p:nvSpPr>
          <p:cNvPr id="4" name="Slide Number Placeholder 3"/>
          <p:cNvSpPr>
            <a:spLocks noGrp="1"/>
          </p:cNvSpPr>
          <p:nvPr>
            <p:ph type="sldNum" sz="quarter" idx="5"/>
          </p:nvPr>
        </p:nvSpPr>
        <p:spPr/>
        <p:txBody>
          <a:bodyPr/>
          <a:lstStyle/>
          <a:p>
            <a:fld id="{1B96A136-CBA9-41BE-B678-BB635CF2BB08}" type="slidenum">
              <a:rPr lang="en-SG" smtClean="0"/>
              <a:t>13</a:t>
            </a:fld>
            <a:endParaRPr lang="en-SG"/>
          </a:p>
        </p:txBody>
      </p:sp>
    </p:spTree>
    <p:extLst>
      <p:ext uri="{BB962C8B-B14F-4D97-AF65-F5344CB8AC3E}">
        <p14:creationId xmlns:p14="http://schemas.microsoft.com/office/powerpoint/2010/main" val="4233656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26A2B-326C-BFA4-4453-9130E6AE3744}"/>
            </a:ext>
          </a:extLst>
        </p:cNvPr>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9ED310D3-6DC8-993E-5E32-743D459CA0F6}"/>
              </a:ext>
            </a:extLst>
          </p:cNvPr>
          <p:cNvSpPr>
            <a:spLocks noGrp="1" noRot="1" noChangeAspect="1" noTextEdit="1"/>
          </p:cNvSpPr>
          <p:nvPr>
            <p:ph type="sldImg"/>
          </p:nvPr>
        </p:nvSpPr>
        <p:spPr>
          <a:ln/>
        </p:spPr>
      </p:sp>
      <p:sp>
        <p:nvSpPr>
          <p:cNvPr id="9219" name="Notes Placeholder 2">
            <a:extLst>
              <a:ext uri="{FF2B5EF4-FFF2-40B4-BE49-F238E27FC236}">
                <a16:creationId xmlns:a16="http://schemas.microsoft.com/office/drawing/2014/main" id="{4CD13D75-42DF-638E-076A-F6FC7DAE212E}"/>
              </a:ext>
            </a:extLst>
          </p:cNvPr>
          <p:cNvSpPr>
            <a:spLocks noGrp="1"/>
          </p:cNvSpPr>
          <p:nvPr>
            <p:ph type="body" idx="1"/>
          </p:nvPr>
        </p:nvSpPr>
        <p:spPr>
          <a:noFill/>
        </p:spPr>
        <p:txBody>
          <a:bodyPr/>
          <a:lstStyle/>
          <a:p>
            <a:r>
              <a:rPr lang="en-US" altLang="en-US"/>
              <a:t>The function F is called activation, and the particular form F=0 if S &lt; 0 and F=S is called rectified linear unit  or reLU.</a:t>
            </a:r>
          </a:p>
          <a:p>
            <a:endParaRPr lang="en-US" altLang="en-US"/>
          </a:p>
          <a:p>
            <a:endParaRPr lang="en-US" altLang="en-US"/>
          </a:p>
        </p:txBody>
      </p:sp>
      <p:sp>
        <p:nvSpPr>
          <p:cNvPr id="9220" name="Slide Number Placeholder 3">
            <a:extLst>
              <a:ext uri="{FF2B5EF4-FFF2-40B4-BE49-F238E27FC236}">
                <a16:creationId xmlns:a16="http://schemas.microsoft.com/office/drawing/2014/main" id="{CD68E593-D447-0AA9-5013-519119C093BA}"/>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FC6D7309-F881-4CC1-9FF4-37BC4D1A12F0}"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07403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neural network represents a function X -&gt; Y; this function is not known explicitly but we can present it with W and b by “training” the network.   The function F( ) take a vector and produces a vector, i.e., F is applied elementwise,  </a:t>
            </a:r>
            <a:r>
              <a:rPr lang="en-US" dirty="0" err="1"/>
              <a:t>y_j</a:t>
            </a:r>
            <a:r>
              <a:rPr lang="en-US" dirty="0"/>
              <a:t> =F(</a:t>
            </a:r>
            <a:r>
              <a:rPr lang="en-US" dirty="0" err="1"/>
              <a:t>a_j</a:t>
            </a:r>
            <a:r>
              <a:rPr lang="en-US" dirty="0"/>
              <a:t>)  if Y = F(a), where Y and a are vector, </a:t>
            </a:r>
            <a:r>
              <a:rPr lang="en-US" dirty="0" err="1"/>
              <a:t>y_j</a:t>
            </a:r>
            <a:r>
              <a:rPr lang="en-US" dirty="0"/>
              <a:t> and </a:t>
            </a:r>
            <a:r>
              <a:rPr lang="en-US" dirty="0" err="1"/>
              <a:t>a_j</a:t>
            </a:r>
            <a:r>
              <a:rPr lang="en-US" dirty="0"/>
              <a:t> are their j-</a:t>
            </a:r>
            <a:r>
              <a:rPr lang="en-US" dirty="0" err="1"/>
              <a:t>th</a:t>
            </a:r>
            <a:r>
              <a:rPr lang="en-US" dirty="0"/>
              <a:t> component. </a:t>
            </a:r>
          </a:p>
          <a:p>
            <a:endParaRPr lang="en-US" dirty="0"/>
          </a:p>
        </p:txBody>
      </p:sp>
      <p:sp>
        <p:nvSpPr>
          <p:cNvPr id="4" name="Slide Number Placeholder 3"/>
          <p:cNvSpPr>
            <a:spLocks noGrp="1"/>
          </p:cNvSpPr>
          <p:nvPr>
            <p:ph type="sldNum" sz="quarter" idx="5"/>
          </p:nvPr>
        </p:nvSpPr>
        <p:spPr/>
        <p:txBody>
          <a:bodyPr/>
          <a:lstStyle/>
          <a:p>
            <a:pPr>
              <a:defRPr/>
            </a:pPr>
            <a:fld id="{F7482191-EA4E-4AFE-A82D-B801F6C27C50}" type="slidenum">
              <a:rPr lang="en-US" altLang="en-US" smtClean="0"/>
              <a:pPr>
                <a:defRPr/>
              </a:pPr>
              <a:t>20</a:t>
            </a:fld>
            <a:endParaRPr lang="en-US" altLang="en-US"/>
          </a:p>
        </p:txBody>
      </p:sp>
    </p:spTree>
    <p:extLst>
      <p:ext uri="{BB962C8B-B14F-4D97-AF65-F5344CB8AC3E}">
        <p14:creationId xmlns:p14="http://schemas.microsoft.com/office/powerpoint/2010/main" val="3105225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atin typeface="Verdana" panose="020B0604030504040204" pitchFamily="34" charset="0"/>
                <a:ea typeface="Verdana" panose="020B0604030504040204" pitchFamily="34"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A489F94C-8A6A-45FE-82A9-DD9AF81D1AD4}" type="datetimeFigureOut">
              <a:rPr lang="en-US" smtClean="0"/>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2632970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erdana" panose="020B0604030504040204" pitchFamily="34" charset="0"/>
                <a:ea typeface="Verdana" panose="020B060403050404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489F94C-8A6A-45FE-82A9-DD9AF81D1AD4}" type="datetimeFigureOut">
              <a:rPr lang="en-US" smtClean="0"/>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1875080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89F94C-8A6A-45FE-82A9-DD9AF81D1AD4}" type="datetimeFigureOut">
              <a:rPr lang="en-US" smtClean="0"/>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3092336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89F94C-8A6A-45FE-82A9-DD9AF81D1AD4}" type="datetimeFigureOut">
              <a:rPr lang="en-US" smtClean="0"/>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2150351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89F94C-8A6A-45FE-82A9-DD9AF81D1AD4}" type="datetimeFigureOut">
              <a:rPr lang="en-US" smtClean="0"/>
              <a:t>7/2/2026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3769242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489F94C-8A6A-45FE-82A9-DD9AF81D1AD4}" type="datetimeFigureOut">
              <a:rPr lang="en-US" smtClean="0"/>
              <a:t>7/2/2026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2060182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89F94C-8A6A-45FE-82A9-DD9AF81D1AD4}" type="datetimeFigureOut">
              <a:rPr lang="en-US" smtClean="0"/>
              <a:t>7/2/2026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2319738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89F94C-8A6A-45FE-82A9-DD9AF81D1AD4}" type="datetimeFigureOut">
              <a:rPr lang="en-US" smtClean="0"/>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530997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89F94C-8A6A-45FE-82A9-DD9AF81D1AD4}" type="datetimeFigureOut">
              <a:rPr lang="en-US" smtClean="0"/>
              <a:t>7/2/2026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2807664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89F94C-8A6A-45FE-82A9-DD9AF81D1AD4}" type="datetimeFigureOut">
              <a:rPr lang="en-US" smtClean="0"/>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3992528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89F94C-8A6A-45FE-82A9-DD9AF81D1AD4}" type="datetimeFigureOut">
              <a:rPr lang="en-US" smtClean="0"/>
              <a:t>7/2/2026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F4D89F-A9E3-4A7C-9AD9-00E00F2457D9}" type="slidenum">
              <a:rPr lang="en-US" smtClean="0"/>
              <a:t>‹#›</a:t>
            </a:fld>
            <a:endParaRPr lang="en-US"/>
          </a:p>
        </p:txBody>
      </p:sp>
    </p:spTree>
    <p:extLst>
      <p:ext uri="{BB962C8B-B14F-4D97-AF65-F5344CB8AC3E}">
        <p14:creationId xmlns:p14="http://schemas.microsoft.com/office/powerpoint/2010/main" val="965097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89F94C-8A6A-45FE-82A9-DD9AF81D1AD4}" type="datetimeFigureOut">
              <a:rPr lang="en-US" smtClean="0"/>
              <a:t>7/2/2026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F4D89F-A9E3-4A7C-9AD9-00E00F2457D9}" type="slidenum">
              <a:rPr lang="en-US" smtClean="0"/>
              <a:t>‹#›</a:t>
            </a:fld>
            <a:endParaRPr lang="en-US"/>
          </a:p>
        </p:txBody>
      </p:sp>
    </p:spTree>
    <p:extLst>
      <p:ext uri="{BB962C8B-B14F-4D97-AF65-F5344CB8AC3E}">
        <p14:creationId xmlns:p14="http://schemas.microsoft.com/office/powerpoint/2010/main" val="31975888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phyweb.physics.nus.edu.sg/~phywjs/AIS5103/ais5103.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bishopbook.com/"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hyperlink" Target="https://qbi.uq.edu.au/brain-basics/brain/brain-physiology/action-potentials-and-synapse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E7CCB-3113-4FB1-A2DE-B1AC605DF073}"/>
              </a:ext>
            </a:extLst>
          </p:cNvPr>
          <p:cNvSpPr>
            <a:spLocks noGrp="1"/>
          </p:cNvSpPr>
          <p:nvPr>
            <p:ph type="ctrTitle"/>
          </p:nvPr>
        </p:nvSpPr>
        <p:spPr>
          <a:xfrm>
            <a:off x="685800" y="2678113"/>
            <a:ext cx="7772400" cy="3693658"/>
          </a:xfrm>
        </p:spPr>
        <p:txBody>
          <a:bodyPr>
            <a:normAutofit fontScale="90000"/>
          </a:bodyPr>
          <a:lstStyle/>
          <a:p>
            <a:r>
              <a:rPr lang="en-US" dirty="0">
                <a:cs typeface="Aharoni" panose="02010803020104030203" pitchFamily="2" charset="-79"/>
              </a:rPr>
              <a:t>AIS5103,</a:t>
            </a:r>
            <a:br>
              <a:rPr lang="en-US" dirty="0">
                <a:cs typeface="Aharoni" panose="02010803020104030203" pitchFamily="2" charset="-79"/>
              </a:rPr>
            </a:br>
            <a:br>
              <a:rPr lang="en-US" dirty="0">
                <a:cs typeface="Aharoni" panose="02010803020104030203" pitchFamily="2" charset="-79"/>
              </a:rPr>
            </a:br>
            <a:r>
              <a:rPr lang="en-US" b="1" dirty="0">
                <a:cs typeface="Aharoni" panose="02010803020104030203" pitchFamily="2" charset="-79"/>
              </a:rPr>
              <a:t>Foundations of Deep Learning</a:t>
            </a:r>
            <a:br>
              <a:rPr lang="en-US" dirty="0">
                <a:latin typeface="Verdana" panose="020B0604030504040204" pitchFamily="34" charset="0"/>
                <a:ea typeface="Verdana" panose="020B0604030504040204" pitchFamily="34" charset="0"/>
                <a:cs typeface="Aharoni" panose="02010803020104030203" pitchFamily="2" charset="-79"/>
              </a:rPr>
            </a:br>
            <a:br>
              <a:rPr lang="en-US" dirty="0">
                <a:latin typeface="Verdana" panose="020B0604030504040204" pitchFamily="34" charset="0"/>
                <a:ea typeface="Verdana" panose="020B0604030504040204" pitchFamily="34" charset="0"/>
                <a:cs typeface="Aharoni" panose="02010803020104030203" pitchFamily="2" charset="-79"/>
              </a:rPr>
            </a:br>
            <a:r>
              <a:rPr lang="en-US" sz="5300" dirty="0">
                <a:latin typeface="Verdana" panose="020B0604030504040204" pitchFamily="34" charset="0"/>
                <a:ea typeface="Verdana" panose="020B0604030504040204" pitchFamily="34" charset="0"/>
                <a:cs typeface="Aharoni" panose="02010803020104030203" pitchFamily="2" charset="-79"/>
              </a:rPr>
              <a:t>Prof. Wang Jian-Sheng</a:t>
            </a:r>
          </a:p>
        </p:txBody>
      </p:sp>
    </p:spTree>
    <p:extLst>
      <p:ext uri="{BB962C8B-B14F-4D97-AF65-F5344CB8AC3E}">
        <p14:creationId xmlns:p14="http://schemas.microsoft.com/office/powerpoint/2010/main" val="1153867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C50C7-1B18-F69E-FF53-A3F1282250F8}"/>
              </a:ext>
            </a:extLst>
          </p:cNvPr>
          <p:cNvSpPr>
            <a:spLocks noGrp="1"/>
          </p:cNvSpPr>
          <p:nvPr>
            <p:ph type="title"/>
          </p:nvPr>
        </p:nvSpPr>
        <p:spPr/>
        <p:txBody>
          <a:bodyPr/>
          <a:lstStyle/>
          <a:p>
            <a:r>
              <a:rPr lang="en-US" dirty="0"/>
              <a:t>Outline</a:t>
            </a:r>
            <a:endParaRPr lang="en-SG" dirty="0"/>
          </a:p>
        </p:txBody>
      </p:sp>
      <p:sp>
        <p:nvSpPr>
          <p:cNvPr id="3" name="Content Placeholder 2">
            <a:extLst>
              <a:ext uri="{FF2B5EF4-FFF2-40B4-BE49-F238E27FC236}">
                <a16:creationId xmlns:a16="http://schemas.microsoft.com/office/drawing/2014/main" id="{E595A2AE-2593-8711-22C4-FB0CBEA78D7D}"/>
              </a:ext>
            </a:extLst>
          </p:cNvPr>
          <p:cNvSpPr>
            <a:spLocks noGrp="1"/>
          </p:cNvSpPr>
          <p:nvPr>
            <p:ph idx="1"/>
          </p:nvPr>
        </p:nvSpPr>
        <p:spPr>
          <a:xfrm>
            <a:off x="628650" y="1825624"/>
            <a:ext cx="7886700" cy="4667249"/>
          </a:xfrm>
        </p:spPr>
        <p:txBody>
          <a:bodyPr>
            <a:normAutofit lnSpcReduction="10000"/>
          </a:bodyPr>
          <a:lstStyle/>
          <a:p>
            <a:pPr marL="514350" indent="-514350">
              <a:buFont typeface="+mj-lt"/>
              <a:buAutoNum type="arabicPeriod"/>
            </a:pPr>
            <a:r>
              <a:rPr lang="en-US" sz="3600" dirty="0"/>
              <a:t>Course logistics and requirements</a:t>
            </a:r>
          </a:p>
          <a:p>
            <a:pPr marL="514350" indent="-514350">
              <a:buFont typeface="+mj-lt"/>
              <a:buAutoNum type="arabicPeriod"/>
            </a:pPr>
            <a:endParaRPr lang="en-US" sz="3600" dirty="0"/>
          </a:p>
          <a:p>
            <a:pPr marL="514350" indent="-514350">
              <a:buFont typeface="+mj-lt"/>
              <a:buAutoNum type="arabicPeriod"/>
            </a:pPr>
            <a:r>
              <a:rPr lang="en-US" sz="3600" dirty="0"/>
              <a:t>Real biological neurons and the brain</a:t>
            </a:r>
          </a:p>
          <a:p>
            <a:pPr marL="514350" indent="-514350">
              <a:buFont typeface="+mj-lt"/>
              <a:buAutoNum type="arabicPeriod"/>
            </a:pPr>
            <a:endParaRPr lang="en-US" sz="3600" dirty="0"/>
          </a:p>
          <a:p>
            <a:pPr marL="514350" indent="-514350">
              <a:buFont typeface="+mj-lt"/>
              <a:buAutoNum type="arabicPeriod"/>
            </a:pPr>
            <a:r>
              <a:rPr lang="en-US" sz="3600" dirty="0"/>
              <a:t>Artificial neurons (started 1943 McCulloch &amp; Pitts) in math and computer science</a:t>
            </a:r>
            <a:endParaRPr lang="en-SG" sz="3600" dirty="0"/>
          </a:p>
        </p:txBody>
      </p:sp>
    </p:spTree>
    <p:extLst>
      <p:ext uri="{BB962C8B-B14F-4D97-AF65-F5344CB8AC3E}">
        <p14:creationId xmlns:p14="http://schemas.microsoft.com/office/powerpoint/2010/main" val="144105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8C647-EE9A-4013-B64B-D25B7AE5241E}"/>
              </a:ext>
            </a:extLst>
          </p:cNvPr>
          <p:cNvSpPr>
            <a:spLocks noGrp="1"/>
          </p:cNvSpPr>
          <p:nvPr>
            <p:ph type="title"/>
          </p:nvPr>
        </p:nvSpPr>
        <p:spPr/>
        <p:txBody>
          <a:bodyPr/>
          <a:lstStyle/>
          <a:p>
            <a:r>
              <a:rPr lang="en-US" dirty="0"/>
              <a:t>Format/assessment, </a:t>
            </a:r>
            <a:r>
              <a:rPr lang="en-US" dirty="0" err="1"/>
              <a:t>etc</a:t>
            </a:r>
            <a:endParaRPr lang="en-US" dirty="0"/>
          </a:p>
        </p:txBody>
      </p:sp>
      <p:sp>
        <p:nvSpPr>
          <p:cNvPr id="3" name="Content Placeholder 2">
            <a:extLst>
              <a:ext uri="{FF2B5EF4-FFF2-40B4-BE49-F238E27FC236}">
                <a16:creationId xmlns:a16="http://schemas.microsoft.com/office/drawing/2014/main" id="{A4038C1C-37D9-4957-8E05-9827932D0D08}"/>
              </a:ext>
            </a:extLst>
          </p:cNvPr>
          <p:cNvSpPr>
            <a:spLocks noGrp="1"/>
          </p:cNvSpPr>
          <p:nvPr>
            <p:ph idx="1"/>
          </p:nvPr>
        </p:nvSpPr>
        <p:spPr/>
        <p:txBody>
          <a:bodyPr>
            <a:normAutofit/>
          </a:bodyPr>
          <a:lstStyle/>
          <a:p>
            <a:r>
              <a:rPr lang="en-US" dirty="0"/>
              <a:t>Lectures on Tue/Fri 2:00-3:40</a:t>
            </a:r>
          </a:p>
          <a:p>
            <a:r>
              <a:rPr lang="en-US" dirty="0"/>
              <a:t>Use Canvas to submit assignments, </a:t>
            </a:r>
            <a:r>
              <a:rPr lang="en-US" dirty="0" err="1"/>
              <a:t>etc</a:t>
            </a:r>
            <a:endParaRPr lang="en-US" dirty="0"/>
          </a:p>
          <a:p>
            <a:r>
              <a:rPr lang="en-US" dirty="0" err="1"/>
              <a:t>Homeworks</a:t>
            </a:r>
            <a:r>
              <a:rPr lang="en-US" dirty="0"/>
              <a:t> and quizzes (%40)/ midterm (%20)/ final (%40) (both closed book)</a:t>
            </a:r>
          </a:p>
          <a:p>
            <a:r>
              <a:rPr lang="en-US" dirty="0"/>
              <a:t>TA: Ren Yuhua, Yuan </a:t>
            </a:r>
            <a:r>
              <a:rPr lang="en-US" dirty="0" err="1"/>
              <a:t>Siyu</a:t>
            </a:r>
            <a:endParaRPr lang="en-US" dirty="0"/>
          </a:p>
          <a:p>
            <a:endParaRPr lang="en-US" dirty="0"/>
          </a:p>
          <a:p>
            <a:r>
              <a:rPr lang="en-US" dirty="0"/>
              <a:t>Course webpage: </a:t>
            </a:r>
            <a:r>
              <a:rPr lang="en-US" dirty="0">
                <a:hlinkClick r:id="rId2"/>
              </a:rPr>
              <a:t>https://phyweb.physics.nus.edu.sg/~phywjs/AIS5103/ais5103.html</a:t>
            </a:r>
            <a:r>
              <a:rPr lang="en-US" dirty="0"/>
              <a:t> </a:t>
            </a:r>
          </a:p>
          <a:p>
            <a:endParaRPr lang="en-US" dirty="0"/>
          </a:p>
          <a:p>
            <a:endParaRPr lang="en-US" dirty="0"/>
          </a:p>
        </p:txBody>
      </p:sp>
    </p:spTree>
    <p:extLst>
      <p:ext uri="{BB962C8B-B14F-4D97-AF65-F5344CB8AC3E}">
        <p14:creationId xmlns:p14="http://schemas.microsoft.com/office/powerpoint/2010/main" val="1572716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9BB52-0C05-4E68-9A10-EADC6C2B7F51}"/>
              </a:ext>
            </a:extLst>
          </p:cNvPr>
          <p:cNvSpPr>
            <a:spLocks noGrp="1"/>
          </p:cNvSpPr>
          <p:nvPr>
            <p:ph type="title"/>
          </p:nvPr>
        </p:nvSpPr>
        <p:spPr/>
        <p:txBody>
          <a:bodyPr/>
          <a:lstStyle/>
          <a:p>
            <a:r>
              <a:rPr lang="en-US" dirty="0"/>
              <a:t>Textbook</a:t>
            </a:r>
            <a:endParaRPr lang="en-SG" dirty="0"/>
          </a:p>
        </p:txBody>
      </p:sp>
      <p:sp>
        <p:nvSpPr>
          <p:cNvPr id="3" name="Content Placeholder 2">
            <a:extLst>
              <a:ext uri="{FF2B5EF4-FFF2-40B4-BE49-F238E27FC236}">
                <a16:creationId xmlns:a16="http://schemas.microsoft.com/office/drawing/2014/main" id="{17A7F216-3874-41A5-8D32-DB87F6137EBD}"/>
              </a:ext>
            </a:extLst>
          </p:cNvPr>
          <p:cNvSpPr>
            <a:spLocks noGrp="1"/>
          </p:cNvSpPr>
          <p:nvPr>
            <p:ph idx="1"/>
          </p:nvPr>
        </p:nvSpPr>
        <p:spPr>
          <a:xfrm>
            <a:off x="725926" y="5556183"/>
            <a:ext cx="7886700" cy="752205"/>
          </a:xfrm>
        </p:spPr>
        <p:txBody>
          <a:bodyPr>
            <a:normAutofit/>
          </a:bodyPr>
          <a:lstStyle/>
          <a:p>
            <a:r>
              <a:rPr lang="en-US" dirty="0">
                <a:solidFill>
                  <a:srgbClr val="C00000"/>
                </a:solidFill>
              </a:rPr>
              <a:t>“Deep Learning,” C. M. Bishop (2024)</a:t>
            </a:r>
          </a:p>
          <a:p>
            <a:pPr marL="0" indent="0">
              <a:buNone/>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SG" dirty="0"/>
          </a:p>
        </p:txBody>
      </p:sp>
      <p:pic>
        <p:nvPicPr>
          <p:cNvPr id="5" name="Picture 4">
            <a:extLst>
              <a:ext uri="{FF2B5EF4-FFF2-40B4-BE49-F238E27FC236}">
                <a16:creationId xmlns:a16="http://schemas.microsoft.com/office/drawing/2014/main" id="{06D3BD72-717A-4900-F4A5-44755632A52A}"/>
              </a:ext>
            </a:extLst>
          </p:cNvPr>
          <p:cNvPicPr>
            <a:picLocks noChangeAspect="1"/>
          </p:cNvPicPr>
          <p:nvPr/>
        </p:nvPicPr>
        <p:blipFill>
          <a:blip r:embed="rId2"/>
          <a:stretch>
            <a:fillRect/>
          </a:stretch>
        </p:blipFill>
        <p:spPr>
          <a:xfrm>
            <a:off x="4858746" y="821988"/>
            <a:ext cx="2996339" cy="4284434"/>
          </a:xfrm>
          <a:prstGeom prst="rect">
            <a:avLst/>
          </a:prstGeom>
        </p:spPr>
      </p:pic>
      <p:sp>
        <p:nvSpPr>
          <p:cNvPr id="6" name="TextBox 5">
            <a:extLst>
              <a:ext uri="{FF2B5EF4-FFF2-40B4-BE49-F238E27FC236}">
                <a16:creationId xmlns:a16="http://schemas.microsoft.com/office/drawing/2014/main" id="{8A0CFEF1-A765-2998-CA99-BC5C1AE7688D}"/>
              </a:ext>
            </a:extLst>
          </p:cNvPr>
          <p:cNvSpPr txBox="1"/>
          <p:nvPr/>
        </p:nvSpPr>
        <p:spPr>
          <a:xfrm>
            <a:off x="628650" y="2193587"/>
            <a:ext cx="3706238" cy="369332"/>
          </a:xfrm>
          <a:prstGeom prst="rect">
            <a:avLst/>
          </a:prstGeom>
          <a:noFill/>
        </p:spPr>
        <p:txBody>
          <a:bodyPr wrap="square" rtlCol="0">
            <a:spAutoFit/>
          </a:bodyPr>
          <a:lstStyle/>
          <a:p>
            <a:r>
              <a:rPr lang="en-SG" dirty="0">
                <a:hlinkClick r:id="rId3"/>
              </a:rPr>
              <a:t>https://www.bishopbook.com/</a:t>
            </a:r>
            <a:r>
              <a:rPr lang="en-SG" dirty="0"/>
              <a:t> </a:t>
            </a:r>
          </a:p>
        </p:txBody>
      </p:sp>
    </p:spTree>
    <p:extLst>
      <p:ext uri="{BB962C8B-B14F-4D97-AF65-F5344CB8AC3E}">
        <p14:creationId xmlns:p14="http://schemas.microsoft.com/office/powerpoint/2010/main" val="236042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F4080-00B1-4C6C-AFD0-82A078B38820}"/>
              </a:ext>
            </a:extLst>
          </p:cNvPr>
          <p:cNvSpPr>
            <a:spLocks noGrp="1"/>
          </p:cNvSpPr>
          <p:nvPr>
            <p:ph type="title"/>
          </p:nvPr>
        </p:nvSpPr>
        <p:spPr/>
        <p:txBody>
          <a:bodyPr/>
          <a:lstStyle/>
          <a:p>
            <a:r>
              <a:rPr lang="en-US" dirty="0"/>
              <a:t>General remarks</a:t>
            </a:r>
            <a:endParaRPr lang="en-SG" dirty="0"/>
          </a:p>
        </p:txBody>
      </p:sp>
      <p:sp>
        <p:nvSpPr>
          <p:cNvPr id="3" name="Content Placeholder 2">
            <a:extLst>
              <a:ext uri="{FF2B5EF4-FFF2-40B4-BE49-F238E27FC236}">
                <a16:creationId xmlns:a16="http://schemas.microsoft.com/office/drawing/2014/main" id="{45C8A451-D081-4493-8858-911460688F64}"/>
              </a:ext>
            </a:extLst>
          </p:cNvPr>
          <p:cNvSpPr>
            <a:spLocks noGrp="1"/>
          </p:cNvSpPr>
          <p:nvPr>
            <p:ph idx="1"/>
          </p:nvPr>
        </p:nvSpPr>
        <p:spPr>
          <a:xfrm>
            <a:off x="628650" y="1825624"/>
            <a:ext cx="7886700" cy="4575175"/>
          </a:xfrm>
        </p:spPr>
        <p:txBody>
          <a:bodyPr>
            <a:normAutofit lnSpcReduction="10000"/>
          </a:bodyPr>
          <a:lstStyle/>
          <a:p>
            <a:r>
              <a:rPr lang="en-US" dirty="0"/>
              <a:t>No lecture notes, read textbooks instead, (slides only define the scope)</a:t>
            </a:r>
          </a:p>
          <a:p>
            <a:endParaRPr lang="en-US" dirty="0"/>
          </a:p>
          <a:p>
            <a:r>
              <a:rPr lang="en-US" dirty="0"/>
              <a:t>Lectures are recorded </a:t>
            </a:r>
          </a:p>
          <a:p>
            <a:endParaRPr lang="en-US" dirty="0"/>
          </a:p>
          <a:p>
            <a:r>
              <a:rPr lang="en-US" dirty="0"/>
              <a:t>Background needed: matrix algebra, probability and statistics, multi-variable calculus, Python programming.</a:t>
            </a:r>
          </a:p>
          <a:p>
            <a:endParaRPr lang="en-US" dirty="0"/>
          </a:p>
          <a:p>
            <a:r>
              <a:rPr lang="en-US" dirty="0"/>
              <a:t>Learning the concepts/theory</a:t>
            </a:r>
          </a:p>
          <a:p>
            <a:endParaRPr lang="en-US" dirty="0"/>
          </a:p>
        </p:txBody>
      </p:sp>
    </p:spTree>
    <p:extLst>
      <p:ext uri="{BB962C8B-B14F-4D97-AF65-F5344CB8AC3E}">
        <p14:creationId xmlns:p14="http://schemas.microsoft.com/office/powerpoint/2010/main" val="3983838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2F1026-AD94-4412-BD4F-59BB80E5138D}"/>
              </a:ext>
            </a:extLst>
          </p:cNvPr>
          <p:cNvSpPr>
            <a:spLocks noGrp="1"/>
          </p:cNvSpPr>
          <p:nvPr>
            <p:ph type="ctrTitle"/>
          </p:nvPr>
        </p:nvSpPr>
        <p:spPr>
          <a:xfrm>
            <a:off x="685800" y="2811463"/>
            <a:ext cx="7772400" cy="2387600"/>
          </a:xfrm>
        </p:spPr>
        <p:txBody>
          <a:bodyPr>
            <a:normAutofit fontScale="90000"/>
          </a:bodyPr>
          <a:lstStyle/>
          <a:p>
            <a:r>
              <a:rPr lang="en-US" dirty="0"/>
              <a:t>Week 1, </a:t>
            </a:r>
            <a:br>
              <a:rPr lang="en-US" dirty="0"/>
            </a:br>
            <a:br>
              <a:rPr lang="en-US" dirty="0"/>
            </a:br>
            <a:r>
              <a:rPr lang="en-US" dirty="0"/>
              <a:t>The Neuron: cell and molecular biology</a:t>
            </a:r>
          </a:p>
        </p:txBody>
      </p:sp>
    </p:spTree>
    <p:extLst>
      <p:ext uri="{BB962C8B-B14F-4D97-AF65-F5344CB8AC3E}">
        <p14:creationId xmlns:p14="http://schemas.microsoft.com/office/powerpoint/2010/main" val="2153188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EDF7D-939F-4986-9D0C-AA550CF1943B}"/>
              </a:ext>
            </a:extLst>
          </p:cNvPr>
          <p:cNvSpPr>
            <a:spLocks noGrp="1"/>
          </p:cNvSpPr>
          <p:nvPr>
            <p:ph type="title"/>
          </p:nvPr>
        </p:nvSpPr>
        <p:spPr/>
        <p:txBody>
          <a:bodyPr/>
          <a:lstStyle/>
          <a:p>
            <a:r>
              <a:rPr lang="en-US" dirty="0"/>
              <a:t>Levels of organization</a:t>
            </a:r>
            <a:endParaRPr lang="en-SG" dirty="0"/>
          </a:p>
        </p:txBody>
      </p:sp>
      <p:pic>
        <p:nvPicPr>
          <p:cNvPr id="4" name="Picture 3">
            <a:extLst>
              <a:ext uri="{FF2B5EF4-FFF2-40B4-BE49-F238E27FC236}">
                <a16:creationId xmlns:a16="http://schemas.microsoft.com/office/drawing/2014/main" id="{11F8BCD1-7101-4477-BF41-B404829553BA}"/>
              </a:ext>
            </a:extLst>
          </p:cNvPr>
          <p:cNvPicPr>
            <a:picLocks noChangeAspect="1"/>
          </p:cNvPicPr>
          <p:nvPr/>
        </p:nvPicPr>
        <p:blipFill>
          <a:blip r:embed="rId2"/>
          <a:stretch>
            <a:fillRect/>
          </a:stretch>
        </p:blipFill>
        <p:spPr>
          <a:xfrm>
            <a:off x="999190" y="1860393"/>
            <a:ext cx="2743438" cy="4456562"/>
          </a:xfrm>
          <a:prstGeom prst="rect">
            <a:avLst/>
          </a:prstGeom>
        </p:spPr>
      </p:pic>
      <p:sp>
        <p:nvSpPr>
          <p:cNvPr id="5" name="TextBox 4">
            <a:extLst>
              <a:ext uri="{FF2B5EF4-FFF2-40B4-BE49-F238E27FC236}">
                <a16:creationId xmlns:a16="http://schemas.microsoft.com/office/drawing/2014/main" id="{5A64C6DD-600B-493C-AB78-CF3928BECF5D}"/>
              </a:ext>
            </a:extLst>
          </p:cNvPr>
          <p:cNvSpPr txBox="1"/>
          <p:nvPr/>
        </p:nvSpPr>
        <p:spPr>
          <a:xfrm>
            <a:off x="868680" y="6551023"/>
            <a:ext cx="3520440" cy="307777"/>
          </a:xfrm>
          <a:prstGeom prst="rect">
            <a:avLst/>
          </a:prstGeom>
          <a:noFill/>
        </p:spPr>
        <p:txBody>
          <a:bodyPr wrap="square" rtlCol="0">
            <a:spAutoFit/>
          </a:bodyPr>
          <a:lstStyle/>
          <a:p>
            <a:r>
              <a:rPr lang="en-US" sz="1400" dirty="0"/>
              <a:t>From “The Neuron”, Levitan, et al.</a:t>
            </a:r>
            <a:endParaRPr lang="en-SG" sz="1400" dirty="0"/>
          </a:p>
        </p:txBody>
      </p:sp>
      <p:sp>
        <p:nvSpPr>
          <p:cNvPr id="3" name="TextBox 2">
            <a:extLst>
              <a:ext uri="{FF2B5EF4-FFF2-40B4-BE49-F238E27FC236}">
                <a16:creationId xmlns:a16="http://schemas.microsoft.com/office/drawing/2014/main" id="{FB4BE348-4922-4260-BBCC-F0D5F4499C07}"/>
              </a:ext>
            </a:extLst>
          </p:cNvPr>
          <p:cNvSpPr txBox="1"/>
          <p:nvPr/>
        </p:nvSpPr>
        <p:spPr>
          <a:xfrm>
            <a:off x="4709160" y="1926771"/>
            <a:ext cx="2926080" cy="2585323"/>
          </a:xfrm>
          <a:prstGeom prst="rect">
            <a:avLst/>
          </a:prstGeom>
          <a:noFill/>
        </p:spPr>
        <p:txBody>
          <a:bodyPr wrap="square" rtlCol="0">
            <a:spAutoFit/>
          </a:bodyPr>
          <a:lstStyle/>
          <a:p>
            <a:r>
              <a:rPr lang="en-US" dirty="0"/>
              <a:t>Function of the neuron system: (1) sense information about its environment, (2) import this information into its brain where it can be processed, and (3) generate a behavioral response.</a:t>
            </a:r>
            <a:endParaRPr lang="en-SG" dirty="0"/>
          </a:p>
        </p:txBody>
      </p:sp>
    </p:spTree>
    <p:extLst>
      <p:ext uri="{BB962C8B-B14F-4D97-AF65-F5344CB8AC3E}">
        <p14:creationId xmlns:p14="http://schemas.microsoft.com/office/powerpoint/2010/main" val="4013566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46B0A-E2A7-47D1-AF07-ABAE408339C0}"/>
              </a:ext>
            </a:extLst>
          </p:cNvPr>
          <p:cNvSpPr>
            <a:spLocks noGrp="1"/>
          </p:cNvSpPr>
          <p:nvPr>
            <p:ph type="title"/>
          </p:nvPr>
        </p:nvSpPr>
        <p:spPr/>
        <p:txBody>
          <a:bodyPr/>
          <a:lstStyle/>
          <a:p>
            <a:r>
              <a:rPr lang="en-US" dirty="0"/>
              <a:t>Structure of neurons</a:t>
            </a:r>
            <a:endParaRPr lang="en-SG" dirty="0"/>
          </a:p>
        </p:txBody>
      </p:sp>
      <p:pic>
        <p:nvPicPr>
          <p:cNvPr id="4" name="Picture 3">
            <a:extLst>
              <a:ext uri="{FF2B5EF4-FFF2-40B4-BE49-F238E27FC236}">
                <a16:creationId xmlns:a16="http://schemas.microsoft.com/office/drawing/2014/main" id="{66CB1563-FA5B-400F-AFBC-5C3DB15D665E}"/>
              </a:ext>
            </a:extLst>
          </p:cNvPr>
          <p:cNvPicPr>
            <a:picLocks noChangeAspect="1"/>
          </p:cNvPicPr>
          <p:nvPr/>
        </p:nvPicPr>
        <p:blipFill>
          <a:blip r:embed="rId2"/>
          <a:stretch>
            <a:fillRect/>
          </a:stretch>
        </p:blipFill>
        <p:spPr>
          <a:xfrm>
            <a:off x="730872" y="1729768"/>
            <a:ext cx="4925995" cy="4456562"/>
          </a:xfrm>
          <a:prstGeom prst="rect">
            <a:avLst/>
          </a:prstGeom>
        </p:spPr>
      </p:pic>
      <p:sp>
        <p:nvSpPr>
          <p:cNvPr id="5" name="TextBox 4">
            <a:extLst>
              <a:ext uri="{FF2B5EF4-FFF2-40B4-BE49-F238E27FC236}">
                <a16:creationId xmlns:a16="http://schemas.microsoft.com/office/drawing/2014/main" id="{6C923ED3-9869-47AA-B883-91C68A2105D0}"/>
              </a:ext>
            </a:extLst>
          </p:cNvPr>
          <p:cNvSpPr txBox="1"/>
          <p:nvPr/>
        </p:nvSpPr>
        <p:spPr>
          <a:xfrm>
            <a:off x="6106887" y="1502228"/>
            <a:ext cx="2579914" cy="4770537"/>
          </a:xfrm>
          <a:prstGeom prst="rect">
            <a:avLst/>
          </a:prstGeom>
          <a:noFill/>
        </p:spPr>
        <p:txBody>
          <a:bodyPr wrap="square" rtlCol="0">
            <a:spAutoFit/>
          </a:bodyPr>
          <a:lstStyle/>
          <a:p>
            <a:r>
              <a:rPr lang="en-US" sz="1600" dirty="0"/>
              <a:t>Axon: a long tube (micrometer to the meter) connects the cell center to the end (synapse).</a:t>
            </a:r>
          </a:p>
          <a:p>
            <a:endParaRPr lang="en-US" sz="1600" dirty="0"/>
          </a:p>
          <a:p>
            <a:r>
              <a:rPr lang="en-US" sz="1600" dirty="0"/>
              <a:t>Dendrite: many branches and tree-like structure, mostly to receive information (from other synapses).</a:t>
            </a:r>
          </a:p>
          <a:p>
            <a:endParaRPr lang="en-US" sz="1600" dirty="0"/>
          </a:p>
          <a:p>
            <a:r>
              <a:rPr lang="en-US" sz="1600" dirty="0"/>
              <a:t>Synapse: point of unidirectional information transfer between neurons.   Acetylcholine (neurotransmitter) vs ion movement.</a:t>
            </a:r>
            <a:endParaRPr lang="en-SG" sz="1600" dirty="0"/>
          </a:p>
        </p:txBody>
      </p:sp>
      <p:sp>
        <p:nvSpPr>
          <p:cNvPr id="3" name="TextBox 2">
            <a:extLst>
              <a:ext uri="{FF2B5EF4-FFF2-40B4-BE49-F238E27FC236}">
                <a16:creationId xmlns:a16="http://schemas.microsoft.com/office/drawing/2014/main" id="{47F327A1-1CA9-4970-AEC0-1EE35F0A4BB0}"/>
              </a:ext>
            </a:extLst>
          </p:cNvPr>
          <p:cNvSpPr txBox="1"/>
          <p:nvPr/>
        </p:nvSpPr>
        <p:spPr>
          <a:xfrm>
            <a:off x="3678382" y="2105891"/>
            <a:ext cx="1101436" cy="246221"/>
          </a:xfrm>
          <a:prstGeom prst="rect">
            <a:avLst/>
          </a:prstGeom>
          <a:noFill/>
        </p:spPr>
        <p:txBody>
          <a:bodyPr wrap="square" rtlCol="0">
            <a:spAutoFit/>
          </a:bodyPr>
          <a:lstStyle/>
          <a:p>
            <a:r>
              <a:rPr lang="en-US" sz="1000" dirty="0"/>
              <a:t>Myelin Sheath</a:t>
            </a:r>
            <a:endParaRPr lang="en-SG" sz="1000" dirty="0"/>
          </a:p>
        </p:txBody>
      </p:sp>
    </p:spTree>
    <p:extLst>
      <p:ext uri="{BB962C8B-B14F-4D97-AF65-F5344CB8AC3E}">
        <p14:creationId xmlns:p14="http://schemas.microsoft.com/office/powerpoint/2010/main" val="2341324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C7BAA-81C7-43A9-AD57-8C067F8DD880}"/>
              </a:ext>
            </a:extLst>
          </p:cNvPr>
          <p:cNvSpPr>
            <a:spLocks noGrp="1"/>
          </p:cNvSpPr>
          <p:nvPr>
            <p:ph type="title"/>
          </p:nvPr>
        </p:nvSpPr>
        <p:spPr/>
        <p:txBody>
          <a:bodyPr/>
          <a:lstStyle/>
          <a:p>
            <a:r>
              <a:rPr lang="en-US" dirty="0"/>
              <a:t>Chemical vs electric synapses</a:t>
            </a:r>
            <a:endParaRPr lang="en-SG" dirty="0"/>
          </a:p>
        </p:txBody>
      </p:sp>
      <p:pic>
        <p:nvPicPr>
          <p:cNvPr id="4" name="Picture 3">
            <a:extLst>
              <a:ext uri="{FF2B5EF4-FFF2-40B4-BE49-F238E27FC236}">
                <a16:creationId xmlns:a16="http://schemas.microsoft.com/office/drawing/2014/main" id="{786B53F7-3907-40B0-B9AD-AF20D0454DC6}"/>
              </a:ext>
            </a:extLst>
          </p:cNvPr>
          <p:cNvPicPr>
            <a:picLocks noChangeAspect="1"/>
          </p:cNvPicPr>
          <p:nvPr/>
        </p:nvPicPr>
        <p:blipFill>
          <a:blip r:embed="rId2"/>
          <a:stretch>
            <a:fillRect/>
          </a:stretch>
        </p:blipFill>
        <p:spPr>
          <a:xfrm>
            <a:off x="739135" y="2066665"/>
            <a:ext cx="3153312" cy="2724670"/>
          </a:xfrm>
          <a:prstGeom prst="rect">
            <a:avLst/>
          </a:prstGeom>
        </p:spPr>
      </p:pic>
      <p:pic>
        <p:nvPicPr>
          <p:cNvPr id="5" name="Picture 4">
            <a:extLst>
              <a:ext uri="{FF2B5EF4-FFF2-40B4-BE49-F238E27FC236}">
                <a16:creationId xmlns:a16="http://schemas.microsoft.com/office/drawing/2014/main" id="{F0CE1B9E-392E-4A4A-B1E1-A1515473C6E7}"/>
              </a:ext>
            </a:extLst>
          </p:cNvPr>
          <p:cNvPicPr>
            <a:picLocks noChangeAspect="1"/>
          </p:cNvPicPr>
          <p:nvPr/>
        </p:nvPicPr>
        <p:blipFill>
          <a:blip r:embed="rId3"/>
          <a:stretch>
            <a:fillRect/>
          </a:stretch>
        </p:blipFill>
        <p:spPr>
          <a:xfrm>
            <a:off x="4859125" y="2066665"/>
            <a:ext cx="3366095" cy="1729655"/>
          </a:xfrm>
          <a:prstGeom prst="rect">
            <a:avLst/>
          </a:prstGeom>
        </p:spPr>
      </p:pic>
      <p:sp>
        <p:nvSpPr>
          <p:cNvPr id="6" name="TextBox 5">
            <a:extLst>
              <a:ext uri="{FF2B5EF4-FFF2-40B4-BE49-F238E27FC236}">
                <a16:creationId xmlns:a16="http://schemas.microsoft.com/office/drawing/2014/main" id="{173E2B57-CF3D-487A-A9E7-DE766D049EC9}"/>
              </a:ext>
            </a:extLst>
          </p:cNvPr>
          <p:cNvSpPr txBox="1"/>
          <p:nvPr/>
        </p:nvSpPr>
        <p:spPr>
          <a:xfrm>
            <a:off x="679269" y="4996543"/>
            <a:ext cx="3082834" cy="1477328"/>
          </a:xfrm>
          <a:prstGeom prst="rect">
            <a:avLst/>
          </a:prstGeom>
          <a:noFill/>
        </p:spPr>
        <p:txBody>
          <a:bodyPr wrap="square" rtlCol="0">
            <a:spAutoFit/>
          </a:bodyPr>
          <a:lstStyle/>
          <a:p>
            <a:r>
              <a:rPr lang="en-US" dirty="0"/>
              <a:t>Release of chemicals from presynaptic ending to postsynaptic density with a gap about 200 Å. Slow (millisecond)</a:t>
            </a:r>
            <a:endParaRPr lang="en-SG" dirty="0"/>
          </a:p>
        </p:txBody>
      </p:sp>
      <p:sp>
        <p:nvSpPr>
          <p:cNvPr id="7" name="TextBox 6">
            <a:extLst>
              <a:ext uri="{FF2B5EF4-FFF2-40B4-BE49-F238E27FC236}">
                <a16:creationId xmlns:a16="http://schemas.microsoft.com/office/drawing/2014/main" id="{9B2FDB9B-29FA-44DD-901A-627BA683379A}"/>
              </a:ext>
            </a:extLst>
          </p:cNvPr>
          <p:cNvSpPr txBox="1"/>
          <p:nvPr/>
        </p:nvSpPr>
        <p:spPr>
          <a:xfrm>
            <a:off x="248193" y="4291149"/>
            <a:ext cx="979715" cy="230832"/>
          </a:xfrm>
          <a:prstGeom prst="rect">
            <a:avLst/>
          </a:prstGeom>
          <a:noFill/>
        </p:spPr>
        <p:txBody>
          <a:bodyPr wrap="square" rtlCol="0">
            <a:spAutoFit/>
          </a:bodyPr>
          <a:lstStyle/>
          <a:p>
            <a:r>
              <a:rPr lang="en-US" sz="900" dirty="0"/>
              <a:t>mitochondria</a:t>
            </a:r>
            <a:endParaRPr lang="en-SG" sz="900" dirty="0"/>
          </a:p>
        </p:txBody>
      </p:sp>
      <p:sp>
        <p:nvSpPr>
          <p:cNvPr id="8" name="TextBox 7">
            <a:extLst>
              <a:ext uri="{FF2B5EF4-FFF2-40B4-BE49-F238E27FC236}">
                <a16:creationId xmlns:a16="http://schemas.microsoft.com/office/drawing/2014/main" id="{026C653C-EE7B-40CD-B9C1-445366E2B12F}"/>
              </a:ext>
            </a:extLst>
          </p:cNvPr>
          <p:cNvSpPr txBox="1"/>
          <p:nvPr/>
        </p:nvSpPr>
        <p:spPr>
          <a:xfrm>
            <a:off x="4905103" y="4454434"/>
            <a:ext cx="3252651" cy="923330"/>
          </a:xfrm>
          <a:prstGeom prst="rect">
            <a:avLst/>
          </a:prstGeom>
          <a:noFill/>
        </p:spPr>
        <p:txBody>
          <a:bodyPr wrap="square" rtlCol="0">
            <a:spAutoFit/>
          </a:bodyPr>
          <a:lstStyle/>
          <a:p>
            <a:r>
              <a:rPr lang="en-US" dirty="0"/>
              <a:t>The electric synapses are symmetric and bi-directional, and fast. </a:t>
            </a:r>
            <a:endParaRPr lang="en-SG" dirty="0"/>
          </a:p>
        </p:txBody>
      </p:sp>
    </p:spTree>
    <p:extLst>
      <p:ext uri="{BB962C8B-B14F-4D97-AF65-F5344CB8AC3E}">
        <p14:creationId xmlns:p14="http://schemas.microsoft.com/office/powerpoint/2010/main" val="495253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CEE36-ECD4-486C-B05B-04BDCB033B0A}"/>
              </a:ext>
            </a:extLst>
          </p:cNvPr>
          <p:cNvSpPr>
            <a:spLocks noGrp="1"/>
          </p:cNvSpPr>
          <p:nvPr>
            <p:ph type="title"/>
          </p:nvPr>
        </p:nvSpPr>
        <p:spPr/>
        <p:txBody>
          <a:bodyPr/>
          <a:lstStyle/>
          <a:p>
            <a:r>
              <a:rPr lang="en-US" dirty="0"/>
              <a:t>Brain consists of neurons and glia</a:t>
            </a:r>
            <a:endParaRPr lang="en-SG" dirty="0"/>
          </a:p>
        </p:txBody>
      </p:sp>
      <p:sp>
        <p:nvSpPr>
          <p:cNvPr id="3" name="Content Placeholder 2">
            <a:extLst>
              <a:ext uri="{FF2B5EF4-FFF2-40B4-BE49-F238E27FC236}">
                <a16:creationId xmlns:a16="http://schemas.microsoft.com/office/drawing/2014/main" id="{B49290D2-8E69-46C9-BC08-46B5C87FB8E3}"/>
              </a:ext>
            </a:extLst>
          </p:cNvPr>
          <p:cNvSpPr>
            <a:spLocks noGrp="1"/>
          </p:cNvSpPr>
          <p:nvPr>
            <p:ph idx="1"/>
          </p:nvPr>
        </p:nvSpPr>
        <p:spPr>
          <a:xfrm>
            <a:off x="628650" y="1825624"/>
            <a:ext cx="4707527" cy="4509861"/>
          </a:xfrm>
        </p:spPr>
        <p:txBody>
          <a:bodyPr>
            <a:normAutofit/>
          </a:bodyPr>
          <a:lstStyle/>
          <a:p>
            <a:r>
              <a:rPr lang="en-US" dirty="0"/>
              <a:t>Cells in the brain are divided into two distinct groups: (1) neurons, and (2) a far more numerous group of cells called glia (glue).</a:t>
            </a:r>
          </a:p>
          <a:p>
            <a:r>
              <a:rPr lang="en-US" dirty="0"/>
              <a:t>Neuron cells are like other cells. The genomic DNA in the nucleus is identical to that in other cells.</a:t>
            </a:r>
            <a:endParaRPr lang="en-SG" dirty="0"/>
          </a:p>
        </p:txBody>
      </p:sp>
      <p:pic>
        <p:nvPicPr>
          <p:cNvPr id="4" name="Picture 3">
            <a:extLst>
              <a:ext uri="{FF2B5EF4-FFF2-40B4-BE49-F238E27FC236}">
                <a16:creationId xmlns:a16="http://schemas.microsoft.com/office/drawing/2014/main" id="{4111AED8-41BC-4752-BD24-8C015B60F17B}"/>
              </a:ext>
            </a:extLst>
          </p:cNvPr>
          <p:cNvPicPr>
            <a:picLocks noChangeAspect="1"/>
          </p:cNvPicPr>
          <p:nvPr/>
        </p:nvPicPr>
        <p:blipFill>
          <a:blip r:embed="rId2"/>
          <a:stretch>
            <a:fillRect/>
          </a:stretch>
        </p:blipFill>
        <p:spPr>
          <a:xfrm>
            <a:off x="5440501" y="1864704"/>
            <a:ext cx="3275856" cy="3547630"/>
          </a:xfrm>
          <a:prstGeom prst="rect">
            <a:avLst/>
          </a:prstGeom>
        </p:spPr>
      </p:pic>
      <p:sp>
        <p:nvSpPr>
          <p:cNvPr id="5" name="TextBox 4">
            <a:extLst>
              <a:ext uri="{FF2B5EF4-FFF2-40B4-BE49-F238E27FC236}">
                <a16:creationId xmlns:a16="http://schemas.microsoft.com/office/drawing/2014/main" id="{E7D36582-B45E-4C55-9636-65F193C8814E}"/>
              </a:ext>
            </a:extLst>
          </p:cNvPr>
          <p:cNvSpPr txBox="1"/>
          <p:nvPr/>
        </p:nvSpPr>
        <p:spPr>
          <a:xfrm>
            <a:off x="5440501" y="5649686"/>
            <a:ext cx="3187516" cy="923330"/>
          </a:xfrm>
          <a:prstGeom prst="rect">
            <a:avLst/>
          </a:prstGeom>
          <a:noFill/>
        </p:spPr>
        <p:txBody>
          <a:bodyPr wrap="square" rtlCol="0">
            <a:spAutoFit/>
          </a:bodyPr>
          <a:lstStyle/>
          <a:p>
            <a:r>
              <a:rPr lang="en-US" dirty="0"/>
              <a:t>Ribosomes manufacture proteins by reading mRNA</a:t>
            </a:r>
            <a:endParaRPr lang="en-SG" dirty="0"/>
          </a:p>
        </p:txBody>
      </p:sp>
    </p:spTree>
    <p:extLst>
      <p:ext uri="{BB962C8B-B14F-4D97-AF65-F5344CB8AC3E}">
        <p14:creationId xmlns:p14="http://schemas.microsoft.com/office/powerpoint/2010/main" val="488017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7F6D5-0059-4590-A3E8-DA342CA1057A}"/>
              </a:ext>
            </a:extLst>
          </p:cNvPr>
          <p:cNvSpPr>
            <a:spLocks noGrp="1"/>
          </p:cNvSpPr>
          <p:nvPr>
            <p:ph type="title"/>
          </p:nvPr>
        </p:nvSpPr>
        <p:spPr/>
        <p:txBody>
          <a:bodyPr/>
          <a:lstStyle/>
          <a:p>
            <a:r>
              <a:rPr lang="en-US" dirty="0"/>
              <a:t>Axon transits information by potential</a:t>
            </a:r>
            <a:endParaRPr lang="en-SG" dirty="0"/>
          </a:p>
        </p:txBody>
      </p:sp>
      <p:pic>
        <p:nvPicPr>
          <p:cNvPr id="4" name="Picture 3">
            <a:extLst>
              <a:ext uri="{FF2B5EF4-FFF2-40B4-BE49-F238E27FC236}">
                <a16:creationId xmlns:a16="http://schemas.microsoft.com/office/drawing/2014/main" id="{CD98AAEA-4770-49C4-ABFE-E41CCBF170D0}"/>
              </a:ext>
            </a:extLst>
          </p:cNvPr>
          <p:cNvPicPr>
            <a:picLocks noChangeAspect="1"/>
          </p:cNvPicPr>
          <p:nvPr/>
        </p:nvPicPr>
        <p:blipFill>
          <a:blip r:embed="rId2"/>
          <a:stretch>
            <a:fillRect/>
          </a:stretch>
        </p:blipFill>
        <p:spPr>
          <a:xfrm>
            <a:off x="705137" y="1872563"/>
            <a:ext cx="3381106" cy="2375444"/>
          </a:xfrm>
          <a:prstGeom prst="rect">
            <a:avLst/>
          </a:prstGeom>
        </p:spPr>
      </p:pic>
      <p:pic>
        <p:nvPicPr>
          <p:cNvPr id="6" name="Picture 5">
            <a:extLst>
              <a:ext uri="{FF2B5EF4-FFF2-40B4-BE49-F238E27FC236}">
                <a16:creationId xmlns:a16="http://schemas.microsoft.com/office/drawing/2014/main" id="{F1CA2377-BE45-44ED-9985-787C8B33B1DD}"/>
              </a:ext>
            </a:extLst>
          </p:cNvPr>
          <p:cNvPicPr>
            <a:picLocks noChangeAspect="1"/>
          </p:cNvPicPr>
          <p:nvPr/>
        </p:nvPicPr>
        <p:blipFill>
          <a:blip r:embed="rId3"/>
          <a:stretch>
            <a:fillRect/>
          </a:stretch>
        </p:blipFill>
        <p:spPr>
          <a:xfrm>
            <a:off x="4437632" y="4317278"/>
            <a:ext cx="4282237" cy="2048791"/>
          </a:xfrm>
          <a:prstGeom prst="rect">
            <a:avLst/>
          </a:prstGeom>
        </p:spPr>
      </p:pic>
      <p:sp>
        <p:nvSpPr>
          <p:cNvPr id="7" name="TextBox 6">
            <a:extLst>
              <a:ext uri="{FF2B5EF4-FFF2-40B4-BE49-F238E27FC236}">
                <a16:creationId xmlns:a16="http://schemas.microsoft.com/office/drawing/2014/main" id="{735D8E18-AA82-4711-A874-5733FD14358A}"/>
              </a:ext>
            </a:extLst>
          </p:cNvPr>
          <p:cNvSpPr txBox="1"/>
          <p:nvPr/>
        </p:nvSpPr>
        <p:spPr>
          <a:xfrm>
            <a:off x="705137" y="4262452"/>
            <a:ext cx="3533760" cy="2585323"/>
          </a:xfrm>
          <a:prstGeom prst="rect">
            <a:avLst/>
          </a:prstGeom>
          <a:noFill/>
        </p:spPr>
        <p:txBody>
          <a:bodyPr wrap="square" rtlCol="0">
            <a:spAutoFit/>
          </a:bodyPr>
          <a:lstStyle/>
          <a:p>
            <a:r>
              <a:rPr lang="en-US" dirty="0"/>
              <a:t>The inside of a neuron has more negative ions than positive ions and maintains a -70 mV voltage difference.  Pumping in current larger than a threshold produces uniform pulse, which travels up to 100 meters per second. </a:t>
            </a:r>
            <a:endParaRPr lang="en-SG" dirty="0"/>
          </a:p>
        </p:txBody>
      </p:sp>
      <p:pic>
        <p:nvPicPr>
          <p:cNvPr id="3" name="Picture 2">
            <a:extLst>
              <a:ext uri="{FF2B5EF4-FFF2-40B4-BE49-F238E27FC236}">
                <a16:creationId xmlns:a16="http://schemas.microsoft.com/office/drawing/2014/main" id="{11F610AE-F2EF-4F8D-8452-D7FD27F9DE53}"/>
              </a:ext>
            </a:extLst>
          </p:cNvPr>
          <p:cNvPicPr>
            <a:picLocks noChangeAspect="1"/>
          </p:cNvPicPr>
          <p:nvPr/>
        </p:nvPicPr>
        <p:blipFill>
          <a:blip r:embed="rId4"/>
          <a:stretch>
            <a:fillRect/>
          </a:stretch>
        </p:blipFill>
        <p:spPr>
          <a:xfrm>
            <a:off x="5181856" y="1108952"/>
            <a:ext cx="2486041" cy="2545232"/>
          </a:xfrm>
          <a:prstGeom prst="rect">
            <a:avLst/>
          </a:prstGeom>
        </p:spPr>
      </p:pic>
      <p:sp>
        <p:nvSpPr>
          <p:cNvPr id="5" name="TextBox 4">
            <a:extLst>
              <a:ext uri="{FF2B5EF4-FFF2-40B4-BE49-F238E27FC236}">
                <a16:creationId xmlns:a16="http://schemas.microsoft.com/office/drawing/2014/main" id="{8BB6BD44-EF0E-47FB-90C4-41F9109A753C}"/>
              </a:ext>
            </a:extLst>
          </p:cNvPr>
          <p:cNvSpPr txBox="1"/>
          <p:nvPr/>
        </p:nvSpPr>
        <p:spPr>
          <a:xfrm>
            <a:off x="928255" y="2092036"/>
            <a:ext cx="623454" cy="307777"/>
          </a:xfrm>
          <a:prstGeom prst="rect">
            <a:avLst/>
          </a:prstGeom>
          <a:noFill/>
        </p:spPr>
        <p:txBody>
          <a:bodyPr wrap="square" rtlCol="0">
            <a:spAutoFit/>
          </a:bodyPr>
          <a:lstStyle/>
          <a:p>
            <a:r>
              <a:rPr lang="en-US" sz="1400" dirty="0"/>
              <a:t>Na</a:t>
            </a:r>
            <a:r>
              <a:rPr lang="en-US" sz="1400" baseline="30000" dirty="0"/>
              <a:t>+</a:t>
            </a:r>
            <a:endParaRPr lang="en-SG" sz="1400" baseline="30000" dirty="0"/>
          </a:p>
        </p:txBody>
      </p:sp>
    </p:spTree>
    <p:extLst>
      <p:ext uri="{BB962C8B-B14F-4D97-AF65-F5344CB8AC3E}">
        <p14:creationId xmlns:p14="http://schemas.microsoft.com/office/powerpoint/2010/main" val="1673603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2EE24-3D9D-4B64-B09B-FADD46B0C98E}"/>
              </a:ext>
            </a:extLst>
          </p:cNvPr>
          <p:cNvSpPr>
            <a:spLocks noGrp="1"/>
          </p:cNvSpPr>
          <p:nvPr>
            <p:ph type="title"/>
          </p:nvPr>
        </p:nvSpPr>
        <p:spPr/>
        <p:txBody>
          <a:bodyPr>
            <a:normAutofit fontScale="90000"/>
          </a:bodyPr>
          <a:lstStyle/>
          <a:p>
            <a:r>
              <a:rPr lang="en-US" dirty="0"/>
              <a:t>Transmission of information chemically between cells</a:t>
            </a:r>
            <a:endParaRPr lang="en-SG" dirty="0"/>
          </a:p>
        </p:txBody>
      </p:sp>
      <p:pic>
        <p:nvPicPr>
          <p:cNvPr id="4" name="Picture 3">
            <a:extLst>
              <a:ext uri="{FF2B5EF4-FFF2-40B4-BE49-F238E27FC236}">
                <a16:creationId xmlns:a16="http://schemas.microsoft.com/office/drawing/2014/main" id="{FFF1C318-48C5-4615-8618-167B88F7000D}"/>
              </a:ext>
            </a:extLst>
          </p:cNvPr>
          <p:cNvPicPr>
            <a:picLocks noChangeAspect="1"/>
          </p:cNvPicPr>
          <p:nvPr/>
        </p:nvPicPr>
        <p:blipFill>
          <a:blip r:embed="rId2"/>
          <a:stretch>
            <a:fillRect/>
          </a:stretch>
        </p:blipFill>
        <p:spPr>
          <a:xfrm>
            <a:off x="2894792" y="5050432"/>
            <a:ext cx="5409157" cy="1442442"/>
          </a:xfrm>
          <a:prstGeom prst="rect">
            <a:avLst/>
          </a:prstGeom>
        </p:spPr>
      </p:pic>
      <p:sp>
        <p:nvSpPr>
          <p:cNvPr id="5" name="TextBox 4">
            <a:extLst>
              <a:ext uri="{FF2B5EF4-FFF2-40B4-BE49-F238E27FC236}">
                <a16:creationId xmlns:a16="http://schemas.microsoft.com/office/drawing/2014/main" id="{72A279DC-34AF-43D9-B005-732A377E5F2A}"/>
              </a:ext>
            </a:extLst>
          </p:cNvPr>
          <p:cNvSpPr txBox="1"/>
          <p:nvPr/>
        </p:nvSpPr>
        <p:spPr>
          <a:xfrm>
            <a:off x="6782388" y="1979207"/>
            <a:ext cx="2361612" cy="738664"/>
          </a:xfrm>
          <a:prstGeom prst="rect">
            <a:avLst/>
          </a:prstGeom>
          <a:noFill/>
        </p:spPr>
        <p:txBody>
          <a:bodyPr wrap="square" rtlCol="0">
            <a:spAutoFit/>
          </a:bodyPr>
          <a:lstStyle/>
          <a:p>
            <a:r>
              <a:rPr lang="en-US" sz="1400" dirty="0"/>
              <a:t>Neurotransmitters: dopamine, serotonin, opioids, etc.  </a:t>
            </a:r>
            <a:endParaRPr lang="en-SG" sz="1400" dirty="0"/>
          </a:p>
        </p:txBody>
      </p:sp>
      <p:pic>
        <p:nvPicPr>
          <p:cNvPr id="7" name="Picture 6">
            <a:extLst>
              <a:ext uri="{FF2B5EF4-FFF2-40B4-BE49-F238E27FC236}">
                <a16:creationId xmlns:a16="http://schemas.microsoft.com/office/drawing/2014/main" id="{EA4A4609-A6EA-44A1-B2EA-3F24E42513E1}"/>
              </a:ext>
            </a:extLst>
          </p:cNvPr>
          <p:cNvPicPr>
            <a:picLocks noChangeAspect="1"/>
          </p:cNvPicPr>
          <p:nvPr/>
        </p:nvPicPr>
        <p:blipFill>
          <a:blip r:embed="rId3"/>
          <a:stretch>
            <a:fillRect/>
          </a:stretch>
        </p:blipFill>
        <p:spPr>
          <a:xfrm>
            <a:off x="1090245" y="1850548"/>
            <a:ext cx="5409157" cy="2976851"/>
          </a:xfrm>
          <a:prstGeom prst="rect">
            <a:avLst/>
          </a:prstGeom>
        </p:spPr>
      </p:pic>
      <p:sp>
        <p:nvSpPr>
          <p:cNvPr id="8" name="TextBox 7">
            <a:extLst>
              <a:ext uri="{FF2B5EF4-FFF2-40B4-BE49-F238E27FC236}">
                <a16:creationId xmlns:a16="http://schemas.microsoft.com/office/drawing/2014/main" id="{74565B0F-1538-44B1-8953-C6534F23EA36}"/>
              </a:ext>
            </a:extLst>
          </p:cNvPr>
          <p:cNvSpPr txBox="1"/>
          <p:nvPr/>
        </p:nvSpPr>
        <p:spPr>
          <a:xfrm>
            <a:off x="628650" y="5113606"/>
            <a:ext cx="1319725" cy="923330"/>
          </a:xfrm>
          <a:prstGeom prst="rect">
            <a:avLst/>
          </a:prstGeom>
          <a:noFill/>
        </p:spPr>
        <p:txBody>
          <a:bodyPr wrap="square" rtlCol="0">
            <a:spAutoFit/>
          </a:bodyPr>
          <a:lstStyle/>
          <a:p>
            <a:r>
              <a:rPr lang="en-US" dirty="0"/>
              <a:t>Image from : </a:t>
            </a:r>
            <a:r>
              <a:rPr lang="en-US" dirty="0">
                <a:hlinkClick r:id="rId4"/>
              </a:rPr>
              <a:t>synapse</a:t>
            </a:r>
            <a:endParaRPr lang="en-SG" dirty="0"/>
          </a:p>
        </p:txBody>
      </p:sp>
    </p:spTree>
    <p:extLst>
      <p:ext uri="{BB962C8B-B14F-4D97-AF65-F5344CB8AC3E}">
        <p14:creationId xmlns:p14="http://schemas.microsoft.com/office/powerpoint/2010/main" val="1574111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14CAA-2059-42D6-86B7-4F759CFC9DF9}"/>
              </a:ext>
            </a:extLst>
          </p:cNvPr>
          <p:cNvSpPr>
            <a:spLocks noGrp="1"/>
          </p:cNvSpPr>
          <p:nvPr>
            <p:ph type="title"/>
          </p:nvPr>
        </p:nvSpPr>
        <p:spPr/>
        <p:txBody>
          <a:bodyPr/>
          <a:lstStyle/>
          <a:p>
            <a:r>
              <a:rPr lang="en-US" dirty="0"/>
              <a:t>Neuron network</a:t>
            </a:r>
            <a:endParaRPr lang="en-SG" dirty="0"/>
          </a:p>
        </p:txBody>
      </p:sp>
      <p:pic>
        <p:nvPicPr>
          <p:cNvPr id="4" name="Picture 3">
            <a:extLst>
              <a:ext uri="{FF2B5EF4-FFF2-40B4-BE49-F238E27FC236}">
                <a16:creationId xmlns:a16="http://schemas.microsoft.com/office/drawing/2014/main" id="{A2844296-6B8B-460F-B311-91D59E49F89D}"/>
              </a:ext>
            </a:extLst>
          </p:cNvPr>
          <p:cNvPicPr>
            <a:picLocks noChangeAspect="1"/>
          </p:cNvPicPr>
          <p:nvPr/>
        </p:nvPicPr>
        <p:blipFill>
          <a:blip r:embed="rId3"/>
          <a:stretch>
            <a:fillRect/>
          </a:stretch>
        </p:blipFill>
        <p:spPr>
          <a:xfrm>
            <a:off x="628650" y="1853862"/>
            <a:ext cx="4580019" cy="4894728"/>
          </a:xfrm>
          <a:prstGeom prst="rect">
            <a:avLst/>
          </a:prstGeom>
        </p:spPr>
      </p:pic>
      <p:sp>
        <p:nvSpPr>
          <p:cNvPr id="5" name="TextBox 4">
            <a:extLst>
              <a:ext uri="{FF2B5EF4-FFF2-40B4-BE49-F238E27FC236}">
                <a16:creationId xmlns:a16="http://schemas.microsoft.com/office/drawing/2014/main" id="{33E77D49-6C40-4B84-A706-7E64EE21AE0A}"/>
              </a:ext>
            </a:extLst>
          </p:cNvPr>
          <p:cNvSpPr txBox="1"/>
          <p:nvPr/>
        </p:nvSpPr>
        <p:spPr>
          <a:xfrm>
            <a:off x="5809805" y="3821208"/>
            <a:ext cx="3076303" cy="2308324"/>
          </a:xfrm>
          <a:prstGeom prst="rect">
            <a:avLst/>
          </a:prstGeom>
          <a:noFill/>
        </p:spPr>
        <p:txBody>
          <a:bodyPr wrap="square" rtlCol="0">
            <a:spAutoFit/>
          </a:bodyPr>
          <a:lstStyle/>
          <a:p>
            <a:r>
              <a:rPr lang="en-US" dirty="0"/>
              <a:t>The entire nervous system of the nematode C. elegans (a kind of simple worm), consists of 302 neurons.</a:t>
            </a:r>
          </a:p>
          <a:p>
            <a:endParaRPr lang="en-US" dirty="0"/>
          </a:p>
          <a:p>
            <a:r>
              <a:rPr lang="en-US" dirty="0"/>
              <a:t>Human brains has 10</a:t>
            </a:r>
            <a:r>
              <a:rPr lang="en-US" baseline="30000" dirty="0"/>
              <a:t>11</a:t>
            </a:r>
            <a:r>
              <a:rPr lang="en-US" dirty="0"/>
              <a:t> neurons.</a:t>
            </a:r>
            <a:endParaRPr lang="en-SG" dirty="0"/>
          </a:p>
        </p:txBody>
      </p:sp>
      <p:pic>
        <p:nvPicPr>
          <p:cNvPr id="6" name="Picture 5">
            <a:extLst>
              <a:ext uri="{FF2B5EF4-FFF2-40B4-BE49-F238E27FC236}">
                <a16:creationId xmlns:a16="http://schemas.microsoft.com/office/drawing/2014/main" id="{8966EA21-BDAF-4BAE-9D07-F5FB5C3C2129}"/>
              </a:ext>
            </a:extLst>
          </p:cNvPr>
          <p:cNvPicPr>
            <a:picLocks noChangeAspect="1"/>
          </p:cNvPicPr>
          <p:nvPr/>
        </p:nvPicPr>
        <p:blipFill>
          <a:blip r:embed="rId4"/>
          <a:stretch>
            <a:fillRect/>
          </a:stretch>
        </p:blipFill>
        <p:spPr>
          <a:xfrm>
            <a:off x="6334461" y="438425"/>
            <a:ext cx="1770448" cy="2830873"/>
          </a:xfrm>
          <a:prstGeom prst="rect">
            <a:avLst/>
          </a:prstGeom>
        </p:spPr>
      </p:pic>
    </p:spTree>
    <p:extLst>
      <p:ext uri="{BB962C8B-B14F-4D97-AF65-F5344CB8AC3E}">
        <p14:creationId xmlns:p14="http://schemas.microsoft.com/office/powerpoint/2010/main" val="332150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23E97-24E9-4F19-95F2-3FFE98410183}"/>
              </a:ext>
            </a:extLst>
          </p:cNvPr>
          <p:cNvSpPr>
            <a:spLocks noGrp="1"/>
          </p:cNvSpPr>
          <p:nvPr>
            <p:ph type="title"/>
          </p:nvPr>
        </p:nvSpPr>
        <p:spPr/>
        <p:txBody>
          <a:bodyPr/>
          <a:lstStyle/>
          <a:p>
            <a:r>
              <a:rPr lang="en-US" dirty="0"/>
              <a:t>Human brain</a:t>
            </a:r>
            <a:endParaRPr lang="en-SG" dirty="0"/>
          </a:p>
        </p:txBody>
      </p:sp>
      <p:pic>
        <p:nvPicPr>
          <p:cNvPr id="4" name="Picture 3">
            <a:extLst>
              <a:ext uri="{FF2B5EF4-FFF2-40B4-BE49-F238E27FC236}">
                <a16:creationId xmlns:a16="http://schemas.microsoft.com/office/drawing/2014/main" id="{508A9182-5C23-48C5-BE0C-8502D1C68CB9}"/>
              </a:ext>
            </a:extLst>
          </p:cNvPr>
          <p:cNvPicPr>
            <a:picLocks noChangeAspect="1"/>
          </p:cNvPicPr>
          <p:nvPr/>
        </p:nvPicPr>
        <p:blipFill>
          <a:blip r:embed="rId2"/>
          <a:stretch>
            <a:fillRect/>
          </a:stretch>
        </p:blipFill>
        <p:spPr>
          <a:xfrm>
            <a:off x="913292" y="1861239"/>
            <a:ext cx="4651486" cy="4694678"/>
          </a:xfrm>
          <a:prstGeom prst="rect">
            <a:avLst/>
          </a:prstGeom>
        </p:spPr>
      </p:pic>
      <p:sp>
        <p:nvSpPr>
          <p:cNvPr id="5" name="TextBox 4">
            <a:extLst>
              <a:ext uri="{FF2B5EF4-FFF2-40B4-BE49-F238E27FC236}">
                <a16:creationId xmlns:a16="http://schemas.microsoft.com/office/drawing/2014/main" id="{BA5B69E6-AB58-4651-BAB5-254F133EC782}"/>
              </a:ext>
            </a:extLst>
          </p:cNvPr>
          <p:cNvSpPr txBox="1"/>
          <p:nvPr/>
        </p:nvSpPr>
        <p:spPr>
          <a:xfrm>
            <a:off x="6309360" y="836162"/>
            <a:ext cx="2148840" cy="6832640"/>
          </a:xfrm>
          <a:prstGeom prst="rect">
            <a:avLst/>
          </a:prstGeom>
          <a:noFill/>
        </p:spPr>
        <p:txBody>
          <a:bodyPr wrap="square" rtlCol="0">
            <a:spAutoFit/>
          </a:bodyPr>
          <a:lstStyle/>
          <a:p>
            <a:r>
              <a:rPr lang="en-US" sz="1400" dirty="0"/>
              <a:t>Brain consists of neurons and glial cells; blood vessels, and is 60% fat.</a:t>
            </a:r>
          </a:p>
          <a:p>
            <a:endParaRPr lang="en-US" sz="1400" dirty="0"/>
          </a:p>
          <a:p>
            <a:r>
              <a:rPr lang="en-US" sz="1400" dirty="0"/>
              <a:t>Cerebrum: movement, speech, thinking, etc.</a:t>
            </a:r>
          </a:p>
          <a:p>
            <a:endParaRPr lang="en-US" sz="1400" dirty="0"/>
          </a:p>
          <a:p>
            <a:r>
              <a:rPr lang="en-US" sz="1400" dirty="0"/>
              <a:t>Cerebellum: voluntary muscle movement, balance, …</a:t>
            </a:r>
          </a:p>
          <a:p>
            <a:endParaRPr lang="en-US" sz="1400" dirty="0"/>
          </a:p>
          <a:p>
            <a:r>
              <a:rPr lang="en-US" sz="1400" dirty="0"/>
              <a:t>Hippocampus: memory, ..</a:t>
            </a:r>
          </a:p>
          <a:p>
            <a:endParaRPr lang="en-US" sz="1400" dirty="0"/>
          </a:p>
          <a:p>
            <a:r>
              <a:rPr lang="en-US" sz="1400" dirty="0"/>
              <a:t>Amygdala: regulates emotion, memory, reward, stress, ..</a:t>
            </a:r>
          </a:p>
          <a:p>
            <a:endParaRPr lang="en-US" sz="1400" dirty="0"/>
          </a:p>
          <a:p>
            <a:r>
              <a:rPr lang="en-US" sz="1400" dirty="0"/>
              <a:t>Thalamus: signal relay station.</a:t>
            </a:r>
          </a:p>
          <a:p>
            <a:endParaRPr lang="en-US" sz="1400" dirty="0"/>
          </a:p>
          <a:p>
            <a:r>
              <a:rPr lang="en-US" sz="1400" dirty="0"/>
              <a:t>Neocortex: thought, perception, language, …</a:t>
            </a:r>
          </a:p>
          <a:p>
            <a:endParaRPr lang="en-US" sz="1400" dirty="0"/>
          </a:p>
          <a:p>
            <a:endParaRPr lang="en-US" sz="1400" dirty="0"/>
          </a:p>
          <a:p>
            <a:endParaRPr lang="en-US" sz="1400" dirty="0"/>
          </a:p>
          <a:p>
            <a:endParaRPr lang="en-SG" dirty="0"/>
          </a:p>
        </p:txBody>
      </p:sp>
      <p:sp>
        <p:nvSpPr>
          <p:cNvPr id="3" name="TextBox 2">
            <a:extLst>
              <a:ext uri="{FF2B5EF4-FFF2-40B4-BE49-F238E27FC236}">
                <a16:creationId xmlns:a16="http://schemas.microsoft.com/office/drawing/2014/main" id="{0C15F6AB-5186-471A-B038-461361866BE9}"/>
              </a:ext>
            </a:extLst>
          </p:cNvPr>
          <p:cNvSpPr txBox="1"/>
          <p:nvPr/>
        </p:nvSpPr>
        <p:spPr>
          <a:xfrm>
            <a:off x="685800" y="6151418"/>
            <a:ext cx="1316182" cy="276999"/>
          </a:xfrm>
          <a:prstGeom prst="rect">
            <a:avLst/>
          </a:prstGeom>
          <a:noFill/>
        </p:spPr>
        <p:txBody>
          <a:bodyPr wrap="square" rtlCol="0">
            <a:spAutoFit/>
          </a:bodyPr>
          <a:lstStyle/>
          <a:p>
            <a:r>
              <a:rPr lang="en-US" sz="1200" dirty="0"/>
              <a:t>Basal ganglia</a:t>
            </a:r>
            <a:endParaRPr lang="en-SG" sz="1200" dirty="0"/>
          </a:p>
        </p:txBody>
      </p:sp>
    </p:spTree>
    <p:extLst>
      <p:ext uri="{BB962C8B-B14F-4D97-AF65-F5344CB8AC3E}">
        <p14:creationId xmlns:p14="http://schemas.microsoft.com/office/powerpoint/2010/main" val="2919049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E0261-4D5E-45AD-9A53-FB1C764FC8D8}"/>
              </a:ext>
            </a:extLst>
          </p:cNvPr>
          <p:cNvSpPr>
            <a:spLocks noGrp="1"/>
          </p:cNvSpPr>
          <p:nvPr>
            <p:ph type="title"/>
          </p:nvPr>
        </p:nvSpPr>
        <p:spPr/>
        <p:txBody>
          <a:bodyPr/>
          <a:lstStyle/>
          <a:p>
            <a:r>
              <a:rPr lang="en-US" dirty="0"/>
              <a:t>Six layers in the neocortex</a:t>
            </a:r>
            <a:endParaRPr lang="en-SG" dirty="0"/>
          </a:p>
        </p:txBody>
      </p:sp>
      <p:pic>
        <p:nvPicPr>
          <p:cNvPr id="4" name="Picture 3">
            <a:extLst>
              <a:ext uri="{FF2B5EF4-FFF2-40B4-BE49-F238E27FC236}">
                <a16:creationId xmlns:a16="http://schemas.microsoft.com/office/drawing/2014/main" id="{E35DD1BF-1858-4F8C-AB21-10530A0604CC}"/>
              </a:ext>
            </a:extLst>
          </p:cNvPr>
          <p:cNvPicPr>
            <a:picLocks noChangeAspect="1"/>
          </p:cNvPicPr>
          <p:nvPr/>
        </p:nvPicPr>
        <p:blipFill>
          <a:blip r:embed="rId2"/>
          <a:stretch>
            <a:fillRect/>
          </a:stretch>
        </p:blipFill>
        <p:spPr>
          <a:xfrm>
            <a:off x="1689326" y="1789474"/>
            <a:ext cx="6468635" cy="4474800"/>
          </a:xfrm>
          <a:prstGeom prst="rect">
            <a:avLst/>
          </a:prstGeom>
        </p:spPr>
      </p:pic>
    </p:spTree>
    <p:extLst>
      <p:ext uri="{BB962C8B-B14F-4D97-AF65-F5344CB8AC3E}">
        <p14:creationId xmlns:p14="http://schemas.microsoft.com/office/powerpoint/2010/main" val="3651306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A0AA77-5EBE-4CC1-A6DC-890C7CCAA34F}"/>
              </a:ext>
            </a:extLst>
          </p:cNvPr>
          <p:cNvSpPr>
            <a:spLocks noGrp="1"/>
          </p:cNvSpPr>
          <p:nvPr>
            <p:ph type="ctrTitle"/>
          </p:nvPr>
        </p:nvSpPr>
        <p:spPr>
          <a:xfrm>
            <a:off x="637309" y="1939782"/>
            <a:ext cx="7772400" cy="2387600"/>
          </a:xfrm>
        </p:spPr>
        <p:txBody>
          <a:bodyPr/>
          <a:lstStyle/>
          <a:p>
            <a:r>
              <a:rPr lang="en-US" dirty="0"/>
              <a:t>Mathematical Neurons in AI</a:t>
            </a:r>
            <a:endParaRPr lang="en-SG" dirty="0"/>
          </a:p>
        </p:txBody>
      </p:sp>
    </p:spTree>
    <p:extLst>
      <p:ext uri="{BB962C8B-B14F-4D97-AF65-F5344CB8AC3E}">
        <p14:creationId xmlns:p14="http://schemas.microsoft.com/office/powerpoint/2010/main" val="1071588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A6D7E-7048-4C8B-73AF-2CA3E6BDB188}"/>
              </a:ext>
            </a:extLst>
          </p:cNvPr>
          <p:cNvSpPr>
            <a:spLocks noGrp="1"/>
          </p:cNvSpPr>
          <p:nvPr>
            <p:ph type="title"/>
          </p:nvPr>
        </p:nvSpPr>
        <p:spPr/>
        <p:txBody>
          <a:bodyPr/>
          <a:lstStyle/>
          <a:p>
            <a:r>
              <a:rPr lang="en-US" dirty="0"/>
              <a:t>McCulloch &amp; Pitts 1943</a:t>
            </a:r>
            <a:endParaRPr lang="en-SG" dirty="0"/>
          </a:p>
        </p:txBody>
      </p:sp>
      <p:pic>
        <p:nvPicPr>
          <p:cNvPr id="5" name="Picture 4">
            <a:extLst>
              <a:ext uri="{FF2B5EF4-FFF2-40B4-BE49-F238E27FC236}">
                <a16:creationId xmlns:a16="http://schemas.microsoft.com/office/drawing/2014/main" id="{A5160F9F-6857-6ADF-B48E-E1249574A471}"/>
              </a:ext>
            </a:extLst>
          </p:cNvPr>
          <p:cNvPicPr>
            <a:picLocks noChangeAspect="1"/>
          </p:cNvPicPr>
          <p:nvPr/>
        </p:nvPicPr>
        <p:blipFill>
          <a:blip r:embed="rId2"/>
          <a:stretch>
            <a:fillRect/>
          </a:stretch>
        </p:blipFill>
        <p:spPr>
          <a:xfrm>
            <a:off x="998301" y="2285493"/>
            <a:ext cx="3294717" cy="3468418"/>
          </a:xfrm>
          <a:prstGeom prst="rect">
            <a:avLst/>
          </a:prstGeom>
        </p:spPr>
      </p:pic>
      <p:pic>
        <p:nvPicPr>
          <p:cNvPr id="7" name="Picture 6">
            <a:extLst>
              <a:ext uri="{FF2B5EF4-FFF2-40B4-BE49-F238E27FC236}">
                <a16:creationId xmlns:a16="http://schemas.microsoft.com/office/drawing/2014/main" id="{7ED374D5-0C52-7E1E-DCC6-FC37F0223BE0}"/>
              </a:ext>
            </a:extLst>
          </p:cNvPr>
          <p:cNvPicPr>
            <a:picLocks noChangeAspect="1"/>
          </p:cNvPicPr>
          <p:nvPr/>
        </p:nvPicPr>
        <p:blipFill>
          <a:blip r:embed="rId3"/>
          <a:stretch>
            <a:fillRect/>
          </a:stretch>
        </p:blipFill>
        <p:spPr>
          <a:xfrm>
            <a:off x="4788152" y="2271864"/>
            <a:ext cx="4048126" cy="1747838"/>
          </a:xfrm>
          <a:prstGeom prst="rect">
            <a:avLst/>
          </a:prstGeom>
        </p:spPr>
      </p:pic>
      <p:sp>
        <p:nvSpPr>
          <p:cNvPr id="8" name="TextBox 7">
            <a:extLst>
              <a:ext uri="{FF2B5EF4-FFF2-40B4-BE49-F238E27FC236}">
                <a16:creationId xmlns:a16="http://schemas.microsoft.com/office/drawing/2014/main" id="{513448BC-7417-8F72-93F0-FC4362F2413A}"/>
              </a:ext>
            </a:extLst>
          </p:cNvPr>
          <p:cNvSpPr txBox="1"/>
          <p:nvPr/>
        </p:nvSpPr>
        <p:spPr>
          <a:xfrm>
            <a:off x="4751962" y="4461549"/>
            <a:ext cx="3623553" cy="1569660"/>
          </a:xfrm>
          <a:prstGeom prst="rect">
            <a:avLst/>
          </a:prstGeom>
          <a:noFill/>
        </p:spPr>
        <p:txBody>
          <a:bodyPr wrap="square" rtlCol="0">
            <a:spAutoFit/>
          </a:bodyPr>
          <a:lstStyle/>
          <a:p>
            <a:r>
              <a:rPr lang="en-US" sz="1600" dirty="0"/>
              <a:t>T</a:t>
            </a:r>
            <a:r>
              <a:rPr lang="en-SG" sz="1600" dirty="0"/>
              <a:t>he 1943 paper showed that the fundamental, binary activity of brain cells can be </a:t>
            </a:r>
            <a:r>
              <a:rPr lang="en-SG" sz="1600" dirty="0" err="1"/>
              <a:t>modeled</a:t>
            </a:r>
            <a:r>
              <a:rPr lang="en-SG" sz="1600" dirty="0"/>
              <a:t> as a system of mathematical logic, arguing that mental processes can be studied as computation.</a:t>
            </a:r>
          </a:p>
        </p:txBody>
      </p:sp>
    </p:spTree>
    <p:extLst>
      <p:ext uri="{BB962C8B-B14F-4D97-AF65-F5344CB8AC3E}">
        <p14:creationId xmlns:p14="http://schemas.microsoft.com/office/powerpoint/2010/main" val="3873346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B0671-7E1D-B280-C1FF-55306F54373D}"/>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DB17CD0A-8620-6222-4831-1AFC8C089C67}"/>
              </a:ext>
            </a:extLst>
          </p:cNvPr>
          <p:cNvSpPr>
            <a:spLocks noGrp="1"/>
          </p:cNvSpPr>
          <p:nvPr>
            <p:ph type="title"/>
          </p:nvPr>
        </p:nvSpPr>
        <p:spPr/>
        <p:txBody>
          <a:bodyPr/>
          <a:lstStyle/>
          <a:p>
            <a:r>
              <a:rPr lang="en-US" altLang="en-US"/>
              <a:t>A “mathematical” neuron</a:t>
            </a:r>
          </a:p>
        </p:txBody>
      </p:sp>
      <p:sp>
        <p:nvSpPr>
          <p:cNvPr id="2" name="Oval 1">
            <a:extLst>
              <a:ext uri="{FF2B5EF4-FFF2-40B4-BE49-F238E27FC236}">
                <a16:creationId xmlns:a16="http://schemas.microsoft.com/office/drawing/2014/main" id="{CC731213-D7AD-95A2-E206-1076741E2F30}"/>
              </a:ext>
            </a:extLst>
          </p:cNvPr>
          <p:cNvSpPr/>
          <p:nvPr/>
        </p:nvSpPr>
        <p:spPr>
          <a:xfrm>
            <a:off x="4038600" y="2362200"/>
            <a:ext cx="685800" cy="6858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Verdana"/>
              <a:ea typeface="+mn-ea"/>
              <a:cs typeface="+mn-cs"/>
            </a:endParaRPr>
          </a:p>
        </p:txBody>
      </p:sp>
      <p:cxnSp>
        <p:nvCxnSpPr>
          <p:cNvPr id="4" name="Straight Arrow Connector 3">
            <a:extLst>
              <a:ext uri="{FF2B5EF4-FFF2-40B4-BE49-F238E27FC236}">
                <a16:creationId xmlns:a16="http://schemas.microsoft.com/office/drawing/2014/main" id="{F05EBC79-F2E7-D89A-F4DA-8841924CDC9C}"/>
              </a:ext>
            </a:extLst>
          </p:cNvPr>
          <p:cNvCxnSpPr/>
          <p:nvPr/>
        </p:nvCxnSpPr>
        <p:spPr>
          <a:xfrm>
            <a:off x="3200400" y="1981200"/>
            <a:ext cx="838200" cy="457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22571BA3-7F03-BFC5-8E5D-C21B1A7F22A7}"/>
              </a:ext>
            </a:extLst>
          </p:cNvPr>
          <p:cNvCxnSpPr/>
          <p:nvPr/>
        </p:nvCxnSpPr>
        <p:spPr>
          <a:xfrm>
            <a:off x="3124200" y="2438400"/>
            <a:ext cx="838200" cy="152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749AFD28-B24D-2488-AA34-0D244262675D}"/>
              </a:ext>
            </a:extLst>
          </p:cNvPr>
          <p:cNvCxnSpPr/>
          <p:nvPr/>
        </p:nvCxnSpPr>
        <p:spPr>
          <a:xfrm flipV="1">
            <a:off x="3200400" y="2971800"/>
            <a:ext cx="838200" cy="457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110141A-7F12-3ECA-7817-99336E01D56E}"/>
              </a:ext>
            </a:extLst>
          </p:cNvPr>
          <p:cNvCxnSpPr/>
          <p:nvPr/>
        </p:nvCxnSpPr>
        <p:spPr>
          <a:xfrm>
            <a:off x="4800600" y="2743200"/>
            <a:ext cx="8382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200" name="TextBox 10">
            <a:extLst>
              <a:ext uri="{FF2B5EF4-FFF2-40B4-BE49-F238E27FC236}">
                <a16:creationId xmlns:a16="http://schemas.microsoft.com/office/drawing/2014/main" id="{5C0B2497-29DE-23AB-9170-B1CDE3A48A83}"/>
              </a:ext>
            </a:extLst>
          </p:cNvPr>
          <p:cNvSpPr txBox="1">
            <a:spLocks noChangeArrowheads="1"/>
          </p:cNvSpPr>
          <p:nvPr/>
        </p:nvSpPr>
        <p:spPr bwMode="auto">
          <a:xfrm>
            <a:off x="3276600" y="2590800"/>
            <a:ext cx="609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a:t>
            </a:r>
          </a:p>
        </p:txBody>
      </p:sp>
      <p:sp>
        <p:nvSpPr>
          <p:cNvPr id="8201" name="TextBox 11">
            <a:extLst>
              <a:ext uri="{FF2B5EF4-FFF2-40B4-BE49-F238E27FC236}">
                <a16:creationId xmlns:a16="http://schemas.microsoft.com/office/drawing/2014/main" id="{6CAF60AA-0A98-F0D5-8456-9A24F41ED4E3}"/>
              </a:ext>
            </a:extLst>
          </p:cNvPr>
          <p:cNvSpPr txBox="1">
            <a:spLocks noChangeArrowheads="1"/>
          </p:cNvSpPr>
          <p:nvPr/>
        </p:nvSpPr>
        <p:spPr bwMode="auto">
          <a:xfrm>
            <a:off x="2743200" y="1676400"/>
            <a:ext cx="387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x</a:t>
            </a:r>
            <a:r>
              <a:rPr kumimoji="0" lang="en-US" altLang="en-US"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mn-cs"/>
              </a:rPr>
              <a:t>1</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202" name="TextBox 14">
            <a:extLst>
              <a:ext uri="{FF2B5EF4-FFF2-40B4-BE49-F238E27FC236}">
                <a16:creationId xmlns:a16="http://schemas.microsoft.com/office/drawing/2014/main" id="{5BCE169B-DC47-52F9-EA28-6802C3A02987}"/>
              </a:ext>
            </a:extLst>
          </p:cNvPr>
          <p:cNvSpPr txBox="1">
            <a:spLocks noChangeArrowheads="1"/>
          </p:cNvSpPr>
          <p:nvPr/>
        </p:nvSpPr>
        <p:spPr bwMode="auto">
          <a:xfrm>
            <a:off x="2736850" y="2220913"/>
            <a:ext cx="387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x</a:t>
            </a:r>
            <a:r>
              <a:rPr kumimoji="0" lang="en-US" altLang="en-US" sz="1800" b="0" i="0" u="none" strike="noStrike" kern="1200" cap="none" spc="0" normalizeH="0" baseline="-25000" noProof="0">
                <a:ln>
                  <a:noFill/>
                </a:ln>
                <a:solidFill>
                  <a:prstClr val="black"/>
                </a:solidFill>
                <a:effectLst/>
                <a:uLnTx/>
                <a:uFillTx/>
                <a:latin typeface="Arial" panose="020B0604020202020204" pitchFamily="34" charset="0"/>
                <a:ea typeface="+mn-ea"/>
                <a:cs typeface="+mn-cs"/>
              </a:rPr>
              <a:t>2</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203" name="TextBox 15">
            <a:extLst>
              <a:ext uri="{FF2B5EF4-FFF2-40B4-BE49-F238E27FC236}">
                <a16:creationId xmlns:a16="http://schemas.microsoft.com/office/drawing/2014/main" id="{E00EBA0F-9AA1-9DB5-169D-EC5E49BC3DCF}"/>
              </a:ext>
            </a:extLst>
          </p:cNvPr>
          <p:cNvSpPr txBox="1">
            <a:spLocks noChangeArrowheads="1"/>
          </p:cNvSpPr>
          <p:nvPr/>
        </p:nvSpPr>
        <p:spPr bwMode="auto">
          <a:xfrm>
            <a:off x="2813050" y="3276600"/>
            <a:ext cx="463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x</a:t>
            </a:r>
            <a:r>
              <a:rPr kumimoji="0" lang="en-US" altLang="en-US" sz="1800" b="0" i="0" u="none" strike="noStrike" kern="1200" cap="none" spc="0" normalizeH="0" baseline="-25000" noProof="0">
                <a:ln>
                  <a:noFill/>
                </a:ln>
                <a:solidFill>
                  <a:prstClr val="black"/>
                </a:solidFill>
                <a:effectLst/>
                <a:uLnTx/>
                <a:uFillTx/>
                <a:latin typeface="Arial" panose="020B0604020202020204" pitchFamily="34" charset="0"/>
                <a:ea typeface="+mn-ea"/>
                <a:cs typeface="+mn-cs"/>
              </a:rPr>
              <a:t>N</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204" name="TextBox 16">
            <a:extLst>
              <a:ext uri="{FF2B5EF4-FFF2-40B4-BE49-F238E27FC236}">
                <a16:creationId xmlns:a16="http://schemas.microsoft.com/office/drawing/2014/main" id="{F2666881-1AA5-61EB-3403-A64B80CD205E}"/>
              </a:ext>
            </a:extLst>
          </p:cNvPr>
          <p:cNvSpPr txBox="1">
            <a:spLocks noChangeArrowheads="1"/>
          </p:cNvSpPr>
          <p:nvPr/>
        </p:nvSpPr>
        <p:spPr bwMode="auto">
          <a:xfrm>
            <a:off x="3505200" y="1828800"/>
            <a:ext cx="463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w</a:t>
            </a:r>
            <a:r>
              <a:rPr kumimoji="0" lang="en-US" altLang="en-US" sz="1800" b="0" i="0" u="none" strike="noStrike" kern="1200" cap="none" spc="0" normalizeH="0" baseline="-25000" noProof="0">
                <a:ln>
                  <a:noFill/>
                </a:ln>
                <a:solidFill>
                  <a:prstClr val="black"/>
                </a:solidFill>
                <a:effectLst/>
                <a:uLnTx/>
                <a:uFillTx/>
                <a:latin typeface="Arial" panose="020B0604020202020204" pitchFamily="34" charset="0"/>
                <a:ea typeface="+mn-ea"/>
                <a:cs typeface="+mn-cs"/>
              </a:rPr>
              <a:t>1</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205" name="TextBox 17">
            <a:extLst>
              <a:ext uri="{FF2B5EF4-FFF2-40B4-BE49-F238E27FC236}">
                <a16:creationId xmlns:a16="http://schemas.microsoft.com/office/drawing/2014/main" id="{D7943224-9D1E-B8E0-13D3-A938AF8DFEE5}"/>
              </a:ext>
            </a:extLst>
          </p:cNvPr>
          <p:cNvSpPr txBox="1">
            <a:spLocks noChangeArrowheads="1"/>
          </p:cNvSpPr>
          <p:nvPr/>
        </p:nvSpPr>
        <p:spPr bwMode="auto">
          <a:xfrm>
            <a:off x="3346450" y="2144713"/>
            <a:ext cx="463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w</a:t>
            </a:r>
            <a:r>
              <a:rPr kumimoji="0" lang="en-US" altLang="en-US" sz="1800" b="0" i="0" u="none" strike="noStrike" kern="1200" cap="none" spc="0" normalizeH="0" baseline="-25000" noProof="0">
                <a:ln>
                  <a:noFill/>
                </a:ln>
                <a:solidFill>
                  <a:prstClr val="black"/>
                </a:solidFill>
                <a:effectLst/>
                <a:uLnTx/>
                <a:uFillTx/>
                <a:latin typeface="Arial" panose="020B0604020202020204" pitchFamily="34" charset="0"/>
                <a:ea typeface="+mn-ea"/>
                <a:cs typeface="+mn-cs"/>
              </a:rPr>
              <a:t>2</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206" name="TextBox 18">
            <a:extLst>
              <a:ext uri="{FF2B5EF4-FFF2-40B4-BE49-F238E27FC236}">
                <a16:creationId xmlns:a16="http://schemas.microsoft.com/office/drawing/2014/main" id="{2BEC60AA-21E7-FFA7-4763-C540A9212F08}"/>
              </a:ext>
            </a:extLst>
          </p:cNvPr>
          <p:cNvSpPr txBox="1">
            <a:spLocks noChangeArrowheads="1"/>
          </p:cNvSpPr>
          <p:nvPr/>
        </p:nvSpPr>
        <p:spPr bwMode="auto">
          <a:xfrm>
            <a:off x="3498850" y="3135313"/>
            <a:ext cx="4635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w</a:t>
            </a:r>
            <a:r>
              <a:rPr kumimoji="0" lang="en-US" altLang="en-US" sz="1800" b="0" i="0" u="none" strike="noStrike" kern="1200" cap="none" spc="0" normalizeH="0" baseline="-25000" noProof="0">
                <a:ln>
                  <a:noFill/>
                </a:ln>
                <a:solidFill>
                  <a:prstClr val="black"/>
                </a:solidFill>
                <a:effectLst/>
                <a:uLnTx/>
                <a:uFillTx/>
                <a:latin typeface="Arial" panose="020B0604020202020204" pitchFamily="34" charset="0"/>
                <a:ea typeface="+mn-ea"/>
                <a:cs typeface="+mn-cs"/>
              </a:rPr>
              <a:t>N</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mc:AlternateContent xmlns:mc="http://schemas.openxmlformats.org/markup-compatibility/2006" xmlns:a14="http://schemas.microsoft.com/office/drawing/2010/main">
        <mc:Choice Requires="a14">
          <p:sp>
            <p:nvSpPr>
              <p:cNvPr id="8207" name="TextBox 19">
                <a:extLst>
                  <a:ext uri="{FF2B5EF4-FFF2-40B4-BE49-F238E27FC236}">
                    <a16:creationId xmlns:a16="http://schemas.microsoft.com/office/drawing/2014/main" id="{F64F1853-E930-C27F-DC49-178D7A837710}"/>
                  </a:ext>
                </a:extLst>
              </p:cNvPr>
              <p:cNvSpPr txBox="1">
                <a:spLocks noChangeArrowheads="1"/>
              </p:cNvSpPr>
              <p:nvPr/>
            </p:nvSpPr>
            <p:spPr bwMode="auto">
              <a:xfrm>
                <a:off x="5867400" y="2514600"/>
                <a:ext cx="463550" cy="46166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oMath>
                  </m:oMathPara>
                </a14:m>
                <a:endParaRPr kumimoji="0" lang="en-US" alt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mc:Choice>
        <mc:Fallback xmlns="">
          <p:sp>
            <p:nvSpPr>
              <p:cNvPr id="8207" name="TextBox 19">
                <a:extLst>
                  <a:ext uri="{FF2B5EF4-FFF2-40B4-BE49-F238E27FC236}">
                    <a16:creationId xmlns:a16="http://schemas.microsoft.com/office/drawing/2014/main" id="{F64F1853-E930-C27F-DC49-178D7A837710}"/>
                  </a:ext>
                </a:extLst>
              </p:cNvPr>
              <p:cNvSpPr txBox="1">
                <a:spLocks noRot="1" noChangeAspect="1" noMove="1" noResize="1" noEditPoints="1" noAdjustHandles="1" noChangeArrowheads="1" noChangeShapeType="1" noTextEdit="1"/>
              </p:cNvSpPr>
              <p:nvPr/>
            </p:nvSpPr>
            <p:spPr bwMode="auto">
              <a:xfrm>
                <a:off x="5867400" y="2514600"/>
                <a:ext cx="463550" cy="461665"/>
              </a:xfrm>
              <a:prstGeom prst="rect">
                <a:avLst/>
              </a:prstGeom>
              <a:blipFill>
                <a:blip r:embed="rId3"/>
                <a:stretch>
                  <a:fillRect b="-1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SG">
                    <a:noFill/>
                  </a:rPr>
                  <a:t> </a:t>
                </a:r>
              </a:p>
            </p:txBody>
          </p:sp>
        </mc:Fallback>
      </mc:AlternateContent>
      <p:sp>
        <p:nvSpPr>
          <p:cNvPr id="8208" name="TextBox 20">
            <a:extLst>
              <a:ext uri="{FF2B5EF4-FFF2-40B4-BE49-F238E27FC236}">
                <a16:creationId xmlns:a16="http://schemas.microsoft.com/office/drawing/2014/main" id="{7B923B51-364B-351C-CBB0-C7C1DC951E7F}"/>
              </a:ext>
            </a:extLst>
          </p:cNvPr>
          <p:cNvSpPr txBox="1">
            <a:spLocks noChangeArrowheads="1"/>
          </p:cNvSpPr>
          <p:nvPr/>
        </p:nvSpPr>
        <p:spPr bwMode="auto">
          <a:xfrm>
            <a:off x="4114800" y="2514600"/>
            <a:ext cx="6159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0"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f</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t>
            </a:r>
          </a:p>
        </p:txBody>
      </p:sp>
      <p:cxnSp>
        <p:nvCxnSpPr>
          <p:cNvPr id="9" name="Straight Arrow Connector 8">
            <a:extLst>
              <a:ext uri="{FF2B5EF4-FFF2-40B4-BE49-F238E27FC236}">
                <a16:creationId xmlns:a16="http://schemas.microsoft.com/office/drawing/2014/main" id="{801D2C09-D12C-8D4D-923A-B9CF04AF1992}"/>
              </a:ext>
            </a:extLst>
          </p:cNvPr>
          <p:cNvCxnSpPr/>
          <p:nvPr/>
        </p:nvCxnSpPr>
        <p:spPr>
          <a:xfrm flipV="1">
            <a:off x="5791200" y="4800600"/>
            <a:ext cx="2209800" cy="238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5390B69-AF35-D337-BD7D-C855A870FE7C}"/>
              </a:ext>
            </a:extLst>
          </p:cNvPr>
          <p:cNvCxnSpPr/>
          <p:nvPr/>
        </p:nvCxnSpPr>
        <p:spPr>
          <a:xfrm flipV="1">
            <a:off x="6858000" y="3810000"/>
            <a:ext cx="0" cy="10144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DDE4ACA-1270-C02B-5CB0-9FAA55B0B72E}"/>
              </a:ext>
            </a:extLst>
          </p:cNvPr>
          <p:cNvCxnSpPr/>
          <p:nvPr/>
        </p:nvCxnSpPr>
        <p:spPr>
          <a:xfrm flipV="1">
            <a:off x="6858000" y="4038600"/>
            <a:ext cx="838200" cy="785813"/>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B01BBDD-B3A1-18AD-2162-8D546F0A1B26}"/>
              </a:ext>
            </a:extLst>
          </p:cNvPr>
          <p:cNvCxnSpPr/>
          <p:nvPr/>
        </p:nvCxnSpPr>
        <p:spPr>
          <a:xfrm>
            <a:off x="5791200" y="4824413"/>
            <a:ext cx="1066800" cy="0"/>
          </a:xfrm>
          <a:prstGeom prst="line">
            <a:avLst/>
          </a:prstGeom>
          <a:ln w="15875">
            <a:solidFill>
              <a:srgbClr val="C00000"/>
            </a:solidFill>
          </a:ln>
        </p:spPr>
        <p:style>
          <a:lnRef idx="1">
            <a:schemeClr val="accent1"/>
          </a:lnRef>
          <a:fillRef idx="0">
            <a:schemeClr val="accent1"/>
          </a:fillRef>
          <a:effectRef idx="0">
            <a:schemeClr val="accent1"/>
          </a:effectRef>
          <a:fontRef idx="minor">
            <a:schemeClr val="tx1"/>
          </a:fontRef>
        </p:style>
      </p:cxnSp>
      <p:sp>
        <p:nvSpPr>
          <p:cNvPr id="8214" name="TextBox 21">
            <a:extLst>
              <a:ext uri="{FF2B5EF4-FFF2-40B4-BE49-F238E27FC236}">
                <a16:creationId xmlns:a16="http://schemas.microsoft.com/office/drawing/2014/main" id="{DC16B580-F9C5-EE28-0861-88C912BC49CA}"/>
              </a:ext>
            </a:extLst>
          </p:cNvPr>
          <p:cNvSpPr txBox="1">
            <a:spLocks noChangeArrowheads="1"/>
          </p:cNvSpPr>
          <p:nvPr/>
        </p:nvSpPr>
        <p:spPr bwMode="auto">
          <a:xfrm>
            <a:off x="7848600" y="4953000"/>
            <a:ext cx="30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0"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a</a:t>
            </a:r>
          </a:p>
        </p:txBody>
      </p:sp>
      <p:sp>
        <p:nvSpPr>
          <p:cNvPr id="8215" name="TextBox 22">
            <a:extLst>
              <a:ext uri="{FF2B5EF4-FFF2-40B4-BE49-F238E27FC236}">
                <a16:creationId xmlns:a16="http://schemas.microsoft.com/office/drawing/2014/main" id="{3FDEE84B-4B09-9162-76AB-5A8BF8B46645}"/>
              </a:ext>
            </a:extLst>
          </p:cNvPr>
          <p:cNvSpPr txBox="1">
            <a:spLocks noChangeArrowheads="1"/>
          </p:cNvSpPr>
          <p:nvPr/>
        </p:nvSpPr>
        <p:spPr bwMode="auto">
          <a:xfrm>
            <a:off x="6858000" y="3429000"/>
            <a:ext cx="1447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0"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f  </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t>
            </a:r>
            <a:r>
              <a:rPr kumimoji="0" lang="en-US" altLang="en-US"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ReLU</a:t>
            </a: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t>
            </a:r>
            <a:endParaRPr kumimoji="0" lang="en-US" altLang="en-US" sz="1800" b="0" i="1"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217" name="TextBox 24">
            <a:extLst>
              <a:ext uri="{FF2B5EF4-FFF2-40B4-BE49-F238E27FC236}">
                <a16:creationId xmlns:a16="http://schemas.microsoft.com/office/drawing/2014/main" id="{DE42971D-6D55-97FC-E025-802CBA59237F}"/>
              </a:ext>
            </a:extLst>
          </p:cNvPr>
          <p:cNvSpPr txBox="1">
            <a:spLocks noChangeArrowheads="1"/>
          </p:cNvSpPr>
          <p:nvPr/>
        </p:nvSpPr>
        <p:spPr bwMode="auto">
          <a:xfrm>
            <a:off x="1898650" y="2489283"/>
            <a:ext cx="1143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input</a:t>
            </a:r>
          </a:p>
        </p:txBody>
      </p:sp>
      <p:sp>
        <p:nvSpPr>
          <p:cNvPr id="8218" name="TextBox 26">
            <a:extLst>
              <a:ext uri="{FF2B5EF4-FFF2-40B4-BE49-F238E27FC236}">
                <a16:creationId xmlns:a16="http://schemas.microsoft.com/office/drawing/2014/main" id="{4EDAB7FE-4408-B8CC-1FFA-080D7834F288}"/>
              </a:ext>
            </a:extLst>
          </p:cNvPr>
          <p:cNvSpPr txBox="1">
            <a:spLocks noChangeArrowheads="1"/>
          </p:cNvSpPr>
          <p:nvPr/>
        </p:nvSpPr>
        <p:spPr bwMode="auto">
          <a:xfrm>
            <a:off x="5709804" y="2144713"/>
            <a:ext cx="990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output </a:t>
            </a:r>
          </a:p>
        </p:txBody>
      </p:sp>
      <p:sp>
        <p:nvSpPr>
          <p:cNvPr id="5" name="TextBox 4">
            <a:extLst>
              <a:ext uri="{FF2B5EF4-FFF2-40B4-BE49-F238E27FC236}">
                <a16:creationId xmlns:a16="http://schemas.microsoft.com/office/drawing/2014/main" id="{3E36E126-0BC3-6562-DFDE-1F0CDEFC2340}"/>
              </a:ext>
            </a:extLst>
          </p:cNvPr>
          <p:cNvSpPr txBox="1"/>
          <p:nvPr/>
        </p:nvSpPr>
        <p:spPr>
          <a:xfrm>
            <a:off x="7119504" y="1848031"/>
            <a:ext cx="160193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Verdana"/>
                <a:ea typeface="+mn-ea"/>
                <a:cs typeface="+mn-cs"/>
              </a:rPr>
              <a:t>McCulloch &amp; Pitts, 1943</a:t>
            </a:r>
            <a:endParaRPr kumimoji="0" lang="en-SG" sz="1800" b="0" i="0" u="none" strike="noStrike" kern="1200" cap="none" spc="0" normalizeH="0" baseline="0" noProof="0" dirty="0">
              <a:ln>
                <a:noFill/>
              </a:ln>
              <a:solidFill>
                <a:prstClr val="black"/>
              </a:solidFill>
              <a:effectLst/>
              <a:uLnTx/>
              <a:uFillTx/>
              <a:latin typeface="Verdana"/>
              <a:ea typeface="+mn-ea"/>
              <a:cs typeface="+mn-cs"/>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8C67230-702A-8724-8D74-2C2402912B94}"/>
                  </a:ext>
                </a:extLst>
              </p:cNvPr>
              <p:cNvSpPr txBox="1"/>
              <p:nvPr/>
            </p:nvSpPr>
            <p:spPr>
              <a:xfrm>
                <a:off x="1820559" y="4332288"/>
                <a:ext cx="1989441"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m:oMathPara>
                </a14:m>
                <a:endParaRPr kumimoji="0" lang="en-SG" sz="2800" b="0" i="0" u="none" strike="noStrike" kern="1200" cap="none" spc="0" normalizeH="0" baseline="0" noProof="0" dirty="0">
                  <a:ln>
                    <a:noFill/>
                  </a:ln>
                  <a:solidFill>
                    <a:prstClr val="black"/>
                  </a:solidFill>
                  <a:effectLst/>
                  <a:uLnTx/>
                  <a:uFillTx/>
                  <a:latin typeface="Verdana"/>
                  <a:ea typeface="+mn-ea"/>
                  <a:cs typeface="+mn-cs"/>
                </a:endParaRPr>
              </a:p>
            </p:txBody>
          </p:sp>
        </mc:Choice>
        <mc:Fallback xmlns="">
          <p:sp>
            <p:nvSpPr>
              <p:cNvPr id="7" name="TextBox 6">
                <a:extLst>
                  <a:ext uri="{FF2B5EF4-FFF2-40B4-BE49-F238E27FC236}">
                    <a16:creationId xmlns:a16="http://schemas.microsoft.com/office/drawing/2014/main" id="{88C67230-702A-8724-8D74-2C2402912B94}"/>
                  </a:ext>
                </a:extLst>
              </p:cNvPr>
              <p:cNvSpPr txBox="1">
                <a:spLocks noRot="1" noChangeAspect="1" noMove="1" noResize="1" noEditPoints="1" noAdjustHandles="1" noChangeArrowheads="1" noChangeShapeType="1" noTextEdit="1"/>
              </p:cNvSpPr>
              <p:nvPr/>
            </p:nvSpPr>
            <p:spPr>
              <a:xfrm>
                <a:off x="1820559" y="4332288"/>
                <a:ext cx="1989441" cy="523220"/>
              </a:xfrm>
              <a:prstGeom prst="rect">
                <a:avLst/>
              </a:prstGeom>
              <a:blipFill>
                <a:blip r:embed="rId4"/>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4D6E03B-5480-A429-65EB-A0F0EA81CA35}"/>
                  </a:ext>
                </a:extLst>
              </p:cNvPr>
              <p:cNvSpPr txBox="1"/>
              <p:nvPr/>
            </p:nvSpPr>
            <p:spPr>
              <a:xfrm>
                <a:off x="1454285" y="5452353"/>
                <a:ext cx="6113834"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Verdana"/>
                    <a:ea typeface="+mn-ea"/>
                    <a:cs typeface="+mn-cs"/>
                  </a:rPr>
                  <a:t>Activation:  </a:t>
                </a:r>
                <a14:m>
                  <m:oMath xmlns:m="http://schemas.openxmlformats.org/officeDocument/2006/math">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𝑤</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sSub>
                      <m:sSub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sub>
                    </m:s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𝑤</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b>
                    </m:sSub>
                    <m:sSub>
                      <m:sSub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b>
                    </m:s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𝑤</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𝑁</m:t>
                        </m:r>
                      </m:sub>
                    </m:sSub>
                    <m:sSub>
                      <m:sSub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𝑁</m:t>
                        </m:r>
                      </m:sub>
                    </m:s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𝑏</m:t>
                    </m:r>
                  </m:oMath>
                </a14:m>
                <a:endParaRPr kumimoji="0" lang="en-US" sz="2400" b="0" i="0" u="none" strike="noStrike" kern="1200" cap="none" spc="0" normalizeH="0" baseline="0" noProof="0" dirty="0">
                  <a:ln>
                    <a:noFill/>
                  </a:ln>
                  <a:solidFill>
                    <a:prstClr val="black"/>
                  </a:solidFill>
                  <a:effectLst/>
                  <a:uLnTx/>
                  <a:uFillTx/>
                  <a:latin typeface="Verdan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SG" sz="2400" b="0" i="0" u="none" strike="noStrike" kern="1200" cap="none" spc="0" normalizeH="0" baseline="0" noProof="0" dirty="0">
                    <a:ln>
                      <a:noFill/>
                    </a:ln>
                    <a:solidFill>
                      <a:prstClr val="black"/>
                    </a:solidFill>
                    <a:effectLst/>
                    <a:uLnTx/>
                    <a:uFillTx/>
                    <a:latin typeface="Verdana"/>
                    <a:ea typeface="+mn-ea"/>
                    <a:cs typeface="+mn-cs"/>
                  </a:rPr>
                  <a:t>               </a:t>
                </a:r>
                <a14:m>
                  <m:oMath xmlns:m="http://schemas.openxmlformats.org/officeDocument/2006/math">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p>
                      <m:sSup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𝑤</m:t>
                        </m:r>
                      </m:e>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𝑇</m:t>
                        </m:r>
                      </m:sup>
                    </m:s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𝑏</m:t>
                    </m:r>
                  </m:oMath>
                </a14:m>
                <a:endParaRPr kumimoji="0" lang="en-SG" sz="2400" b="0" i="0" u="none" strike="noStrike" kern="1200" cap="none" spc="0" normalizeH="0" baseline="0" noProof="0" dirty="0">
                  <a:ln>
                    <a:noFill/>
                  </a:ln>
                  <a:solidFill>
                    <a:prstClr val="black"/>
                  </a:solidFill>
                  <a:effectLst/>
                  <a:uLnTx/>
                  <a:uFillTx/>
                  <a:latin typeface="Verdana"/>
                  <a:ea typeface="+mn-ea"/>
                  <a:cs typeface="+mn-cs"/>
                </a:endParaRPr>
              </a:p>
            </p:txBody>
          </p:sp>
        </mc:Choice>
        <mc:Fallback xmlns="">
          <p:sp>
            <p:nvSpPr>
              <p:cNvPr id="11" name="TextBox 10">
                <a:extLst>
                  <a:ext uri="{FF2B5EF4-FFF2-40B4-BE49-F238E27FC236}">
                    <a16:creationId xmlns:a16="http://schemas.microsoft.com/office/drawing/2014/main" id="{64D6E03B-5480-A429-65EB-A0F0EA81CA35}"/>
                  </a:ext>
                </a:extLst>
              </p:cNvPr>
              <p:cNvSpPr txBox="1">
                <a:spLocks noRot="1" noChangeAspect="1" noMove="1" noResize="1" noEditPoints="1" noAdjustHandles="1" noChangeArrowheads="1" noChangeShapeType="1" noTextEdit="1"/>
              </p:cNvSpPr>
              <p:nvPr/>
            </p:nvSpPr>
            <p:spPr>
              <a:xfrm>
                <a:off x="1454285" y="5452353"/>
                <a:ext cx="6113834" cy="830997"/>
              </a:xfrm>
              <a:prstGeom prst="rect">
                <a:avLst/>
              </a:prstGeom>
              <a:blipFill>
                <a:blip r:embed="rId5"/>
                <a:stretch>
                  <a:fillRect l="-898"/>
                </a:stretch>
              </a:blipFill>
            </p:spPr>
            <p:txBody>
              <a:bodyPr/>
              <a:lstStyle/>
              <a:p>
                <a:r>
                  <a:rPr lang="en-SG">
                    <a:noFill/>
                  </a:rPr>
                  <a:t> </a:t>
                </a:r>
              </a:p>
            </p:txBody>
          </p:sp>
        </mc:Fallback>
      </mc:AlternateContent>
      <p:sp>
        <p:nvSpPr>
          <p:cNvPr id="3" name="TextBox 2">
            <a:extLst>
              <a:ext uri="{FF2B5EF4-FFF2-40B4-BE49-F238E27FC236}">
                <a16:creationId xmlns:a16="http://schemas.microsoft.com/office/drawing/2014/main" id="{12499669-701D-49FC-9AA5-EAFC9F4A7310}"/>
              </a:ext>
            </a:extLst>
          </p:cNvPr>
          <p:cNvSpPr txBox="1"/>
          <p:nvPr/>
        </p:nvSpPr>
        <p:spPr>
          <a:xfrm>
            <a:off x="3339234" y="3640104"/>
            <a:ext cx="1093932" cy="369332"/>
          </a:xfrm>
          <a:prstGeom prst="rect">
            <a:avLst/>
          </a:prstGeom>
          <a:noFill/>
        </p:spPr>
        <p:txBody>
          <a:bodyPr wrap="square" rtlCol="0">
            <a:spAutoFit/>
          </a:bodyPr>
          <a:lstStyle/>
          <a:p>
            <a:r>
              <a:rPr lang="en-US" dirty="0"/>
              <a:t>weight</a:t>
            </a:r>
            <a:endParaRPr lang="en-SG" dirty="0"/>
          </a:p>
        </p:txBody>
      </p:sp>
      <p:sp>
        <p:nvSpPr>
          <p:cNvPr id="13" name="TextBox 12">
            <a:extLst>
              <a:ext uri="{FF2B5EF4-FFF2-40B4-BE49-F238E27FC236}">
                <a16:creationId xmlns:a16="http://schemas.microsoft.com/office/drawing/2014/main" id="{4A5DE8C8-6BF1-4D98-98AF-BAE854CC58B0}"/>
              </a:ext>
            </a:extLst>
          </p:cNvPr>
          <p:cNvSpPr txBox="1"/>
          <p:nvPr/>
        </p:nvSpPr>
        <p:spPr>
          <a:xfrm>
            <a:off x="6712526" y="4779309"/>
            <a:ext cx="304800" cy="338554"/>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0</a:t>
            </a:r>
            <a:endParaRPr lang="en-SG"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4786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4E3C6-FE49-876C-2982-D1596314F4E2}"/>
              </a:ext>
            </a:extLst>
          </p:cNvPr>
          <p:cNvSpPr>
            <a:spLocks noGrp="1"/>
          </p:cNvSpPr>
          <p:nvPr>
            <p:ph type="title"/>
          </p:nvPr>
        </p:nvSpPr>
        <p:spPr/>
        <p:txBody>
          <a:bodyPr/>
          <a:lstStyle/>
          <a:p>
            <a:r>
              <a:rPr lang="en-US" dirty="0"/>
              <a:t>Activation functions</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D010A31-993D-1295-828F-E8B1CD92C9C3}"/>
                  </a:ext>
                </a:extLst>
              </p:cNvPr>
              <p:cNvSpPr>
                <a:spLocks noGrp="1"/>
              </p:cNvSpPr>
              <p:nvPr>
                <p:ph idx="1"/>
              </p:nvPr>
            </p:nvSpPr>
            <p:spPr>
              <a:xfrm>
                <a:off x="745382" y="2506561"/>
                <a:ext cx="7886700" cy="3354354"/>
              </a:xfrm>
            </p:spPr>
            <p:txBody>
              <a:bodyPr/>
              <a:lstStyle/>
              <a:p>
                <a:r>
                  <a:rPr lang="en-US" sz="2400" b="0" dirty="0"/>
                  <a:t>Rectified linear unit:</a:t>
                </a:r>
                <a:r>
                  <a:rPr lang="en-US" b="0" dirty="0"/>
                  <a:t> </a:t>
                </a:r>
                <a14:m>
                  <m:oMath xmlns:m="http://schemas.openxmlformats.org/officeDocument/2006/math">
                    <m:r>
                      <m:rPr>
                        <m:sty m:val="p"/>
                      </m:rPr>
                      <a:rPr lang="en-US" b="0" i="0" smtClean="0">
                        <a:latin typeface="Cambria Math" panose="02040503050406030204" pitchFamily="18" charset="0"/>
                      </a:rPr>
                      <m:t>ReLU</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e>
                    </m:d>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max</m:t>
                        </m:r>
                      </m:fName>
                      <m:e>
                        <m:r>
                          <a:rPr lang="en-US" b="0" i="1" smtClean="0">
                            <a:latin typeface="Cambria Math" panose="02040503050406030204" pitchFamily="18" charset="0"/>
                          </a:rPr>
                          <m:t>(0,</m:t>
                        </m:r>
                        <m:r>
                          <a:rPr lang="en-US" b="0" i="1" smtClean="0">
                            <a:latin typeface="Cambria Math" panose="02040503050406030204" pitchFamily="18" charset="0"/>
                          </a:rPr>
                          <m:t>𝑎</m:t>
                        </m:r>
                        <m:r>
                          <a:rPr lang="en-US" b="0" i="1" smtClean="0">
                            <a:latin typeface="Cambria Math" panose="02040503050406030204" pitchFamily="18" charset="0"/>
                          </a:rPr>
                          <m:t>)</m:t>
                        </m:r>
                      </m:e>
                    </m:func>
                  </m:oMath>
                </a14:m>
                <a:endParaRPr lang="en-US" b="0" dirty="0"/>
              </a:p>
              <a:p>
                <a:endParaRPr lang="en-SG" dirty="0"/>
              </a:p>
              <a:p>
                <a:r>
                  <a:rPr lang="en-SG" dirty="0"/>
                  <a:t>Sigmoid:  </a:t>
                </a:r>
                <a14:m>
                  <m:oMath xmlns:m="http://schemas.openxmlformats.org/officeDocument/2006/math">
                    <m:r>
                      <a:rPr lang="en-US" b="0" i="1" smtClean="0">
                        <a:latin typeface="Cambria Math" panose="02040503050406030204" pitchFamily="18" charset="0"/>
                      </a:rPr>
                      <m:t>𝜎</m:t>
                    </m:r>
                    <m:d>
                      <m:dPr>
                        <m:ctrlPr>
                          <a:rPr lang="en-US" b="0" i="1" smtClean="0">
                            <a:latin typeface="Cambria Math" panose="02040503050406030204" pitchFamily="18" charset="0"/>
                          </a:rPr>
                        </m:ctrlPr>
                      </m:dPr>
                      <m:e>
                        <m:r>
                          <a:rPr lang="en-US" b="0" i="1" smtClean="0">
                            <a:latin typeface="Cambria Math" panose="02040503050406030204" pitchFamily="18" charset="0"/>
                          </a:rPr>
                          <m:t>𝑎</m:t>
                        </m:r>
                      </m:e>
                    </m:d>
                    <m:r>
                      <a:rPr lang="en-US" b="0" i="1" smtClean="0">
                        <a:latin typeface="Cambria Math" panose="02040503050406030204" pitchFamily="18" charset="0"/>
                      </a:rPr>
                      <m:t>=</m:t>
                    </m:r>
                    <m:f>
                      <m:fPr>
                        <m:ctrlPr>
                          <a:rPr lang="en-SG"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𝑎</m:t>
                            </m:r>
                          </m:sup>
                        </m:sSup>
                      </m:den>
                    </m:f>
                  </m:oMath>
                </a14:m>
                <a:endParaRPr lang="en-SG" dirty="0"/>
              </a:p>
              <a:p>
                <a:endParaRPr lang="en-SG" dirty="0"/>
              </a:p>
              <a:p>
                <a:r>
                  <a:rPr lang="en-SG" dirty="0"/>
                  <a:t>Tanh:  </a:t>
                </a:r>
                <a14:m>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tanh</m:t>
                        </m:r>
                      </m:fName>
                      <m:e>
                        <m:d>
                          <m:dPr>
                            <m:ctrlPr>
                              <a:rPr lang="en-US" b="0" i="1" smtClean="0">
                                <a:latin typeface="Cambria Math" panose="02040503050406030204" pitchFamily="18" charset="0"/>
                              </a:rPr>
                            </m:ctrlPr>
                          </m:dPr>
                          <m:e>
                            <m:r>
                              <a:rPr lang="en-US" b="0" i="1" smtClean="0">
                                <a:latin typeface="Cambria Math" panose="02040503050406030204" pitchFamily="18" charset="0"/>
                              </a:rPr>
                              <m:t>𝑎</m:t>
                            </m:r>
                          </m:e>
                        </m:d>
                      </m:e>
                    </m:func>
                    <m:r>
                      <a:rPr lang="en-US" b="0" i="1" smtClean="0">
                        <a:latin typeface="Cambria Math" panose="02040503050406030204" pitchFamily="18" charset="0"/>
                      </a:rPr>
                      <m:t>=</m:t>
                    </m:r>
                    <m:f>
                      <m:fPr>
                        <m:ctrlPr>
                          <a:rPr lang="en-SG"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𝑎</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𝑎</m:t>
                            </m:r>
                            <m:r>
                              <a:rPr lang="en-US" b="0" i="1" smtClean="0">
                                <a:latin typeface="Cambria Math" panose="02040503050406030204" pitchFamily="18" charset="0"/>
                              </a:rPr>
                              <m:t> </m:t>
                            </m:r>
                          </m:sup>
                        </m:sSup>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𝑎</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𝑎</m:t>
                            </m:r>
                          </m:sup>
                        </m:sSup>
                      </m:den>
                    </m:f>
                  </m:oMath>
                </a14:m>
                <a:endParaRPr lang="en-SG" dirty="0"/>
              </a:p>
            </p:txBody>
          </p:sp>
        </mc:Choice>
        <mc:Fallback xmlns="">
          <p:sp>
            <p:nvSpPr>
              <p:cNvPr id="3" name="Content Placeholder 2">
                <a:extLst>
                  <a:ext uri="{FF2B5EF4-FFF2-40B4-BE49-F238E27FC236}">
                    <a16:creationId xmlns:a16="http://schemas.microsoft.com/office/drawing/2014/main" id="{1D010A31-993D-1295-828F-E8B1CD92C9C3}"/>
                  </a:ext>
                </a:extLst>
              </p:cNvPr>
              <p:cNvSpPr>
                <a:spLocks noGrp="1" noRot="1" noChangeAspect="1" noMove="1" noResize="1" noEditPoints="1" noAdjustHandles="1" noChangeArrowheads="1" noChangeShapeType="1" noTextEdit="1"/>
              </p:cNvSpPr>
              <p:nvPr>
                <p:ph idx="1"/>
              </p:nvPr>
            </p:nvSpPr>
            <p:spPr>
              <a:xfrm>
                <a:off x="745382" y="2506561"/>
                <a:ext cx="7886700" cy="3354354"/>
              </a:xfrm>
              <a:blipFill>
                <a:blip r:embed="rId2"/>
                <a:stretch>
                  <a:fillRect l="-1391" t="-1455"/>
                </a:stretch>
              </a:blipFill>
            </p:spPr>
            <p:txBody>
              <a:bodyPr/>
              <a:lstStyle/>
              <a:p>
                <a:r>
                  <a:rPr lang="en-SG">
                    <a:noFill/>
                  </a:rPr>
                  <a:t> </a:t>
                </a:r>
              </a:p>
            </p:txBody>
          </p:sp>
        </mc:Fallback>
      </mc:AlternateContent>
    </p:spTree>
    <p:extLst>
      <p:ext uri="{BB962C8B-B14F-4D97-AF65-F5344CB8AC3E}">
        <p14:creationId xmlns:p14="http://schemas.microsoft.com/office/powerpoint/2010/main" val="382630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a:t>Feedforward Neural Network</a:t>
            </a:r>
          </a:p>
        </p:txBody>
      </p:sp>
      <p:sp>
        <p:nvSpPr>
          <p:cNvPr id="5" name="Oval 4"/>
          <p:cNvSpPr/>
          <p:nvPr/>
        </p:nvSpPr>
        <p:spPr>
          <a:xfrm>
            <a:off x="3540125" y="2108200"/>
            <a:ext cx="269875" cy="269875"/>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Oval 5"/>
          <p:cNvSpPr/>
          <p:nvPr/>
        </p:nvSpPr>
        <p:spPr>
          <a:xfrm>
            <a:off x="3540125" y="2827338"/>
            <a:ext cx="269875" cy="269875"/>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Oval 6"/>
          <p:cNvSpPr/>
          <p:nvPr/>
        </p:nvSpPr>
        <p:spPr>
          <a:xfrm>
            <a:off x="3540125" y="3548063"/>
            <a:ext cx="269875" cy="269875"/>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3540125" y="4267200"/>
            <a:ext cx="269875" cy="269875"/>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Oval 8"/>
          <p:cNvSpPr/>
          <p:nvPr/>
        </p:nvSpPr>
        <p:spPr>
          <a:xfrm>
            <a:off x="3540125" y="4987925"/>
            <a:ext cx="269875" cy="269875"/>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Oval 9"/>
          <p:cNvSpPr/>
          <p:nvPr/>
        </p:nvSpPr>
        <p:spPr>
          <a:xfrm>
            <a:off x="5140325" y="2438400"/>
            <a:ext cx="269875" cy="269875"/>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Oval 10"/>
          <p:cNvSpPr/>
          <p:nvPr/>
        </p:nvSpPr>
        <p:spPr>
          <a:xfrm>
            <a:off x="5140325" y="3159125"/>
            <a:ext cx="269875" cy="269875"/>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p:cNvSpPr/>
          <p:nvPr/>
        </p:nvSpPr>
        <p:spPr>
          <a:xfrm>
            <a:off x="5140325" y="3878263"/>
            <a:ext cx="269875" cy="269875"/>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Oval 12"/>
          <p:cNvSpPr/>
          <p:nvPr/>
        </p:nvSpPr>
        <p:spPr>
          <a:xfrm>
            <a:off x="5140325" y="4598988"/>
            <a:ext cx="269875" cy="269875"/>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Rectangle 18"/>
          <p:cNvSpPr/>
          <p:nvPr/>
        </p:nvSpPr>
        <p:spPr>
          <a:xfrm>
            <a:off x="1752600" y="2632075"/>
            <a:ext cx="381000" cy="388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253" name="TextBox 19"/>
          <p:cNvSpPr txBox="1">
            <a:spLocks noChangeArrowheads="1"/>
          </p:cNvSpPr>
          <p:nvPr/>
        </p:nvSpPr>
        <p:spPr bwMode="auto">
          <a:xfrm>
            <a:off x="1752600" y="2590800"/>
            <a:ext cx="457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x</a:t>
            </a:r>
            <a:r>
              <a:rPr lang="en-US" altLang="en-US" sz="1800" baseline="-25000"/>
              <a:t>1</a:t>
            </a:r>
            <a:endParaRPr lang="en-US" altLang="en-US" sz="1800"/>
          </a:p>
        </p:txBody>
      </p:sp>
      <p:sp>
        <p:nvSpPr>
          <p:cNvPr id="21" name="Rectangle 20"/>
          <p:cNvSpPr/>
          <p:nvPr/>
        </p:nvSpPr>
        <p:spPr>
          <a:xfrm>
            <a:off x="1752600" y="3546475"/>
            <a:ext cx="381000" cy="388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255" name="TextBox 21"/>
          <p:cNvSpPr txBox="1">
            <a:spLocks noChangeArrowheads="1"/>
          </p:cNvSpPr>
          <p:nvPr/>
        </p:nvSpPr>
        <p:spPr bwMode="auto">
          <a:xfrm>
            <a:off x="1752600" y="3505200"/>
            <a:ext cx="457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x</a:t>
            </a:r>
            <a:r>
              <a:rPr lang="en-US" altLang="en-US" sz="1800" baseline="-25000"/>
              <a:t>2</a:t>
            </a:r>
            <a:endParaRPr lang="en-US" altLang="en-US" sz="1800"/>
          </a:p>
        </p:txBody>
      </p:sp>
      <p:sp>
        <p:nvSpPr>
          <p:cNvPr id="23" name="Rectangle 22"/>
          <p:cNvSpPr/>
          <p:nvPr/>
        </p:nvSpPr>
        <p:spPr>
          <a:xfrm>
            <a:off x="1752600" y="4487863"/>
            <a:ext cx="381000" cy="3889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257" name="TextBox 23"/>
          <p:cNvSpPr txBox="1">
            <a:spLocks noChangeArrowheads="1"/>
          </p:cNvSpPr>
          <p:nvPr/>
        </p:nvSpPr>
        <p:spPr bwMode="auto">
          <a:xfrm>
            <a:off x="1752600" y="4446588"/>
            <a:ext cx="457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a:t>x</a:t>
            </a:r>
            <a:r>
              <a:rPr lang="en-US" altLang="en-US" sz="1800" baseline="-25000"/>
              <a:t>3</a:t>
            </a:r>
            <a:endParaRPr lang="en-US" altLang="en-US" sz="1800"/>
          </a:p>
        </p:txBody>
      </p:sp>
      <p:cxnSp>
        <p:nvCxnSpPr>
          <p:cNvPr id="28" name="Straight Arrow Connector 27"/>
          <p:cNvCxnSpPr/>
          <p:nvPr/>
        </p:nvCxnSpPr>
        <p:spPr>
          <a:xfrm flipV="1">
            <a:off x="2362200" y="2286000"/>
            <a:ext cx="1066800" cy="5413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2438400" y="2827338"/>
            <a:ext cx="990600" cy="1333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2438400" y="2960688"/>
            <a:ext cx="990600" cy="69691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10255" idx="3"/>
          </p:cNvCxnSpPr>
          <p:nvPr/>
        </p:nvCxnSpPr>
        <p:spPr>
          <a:xfrm flipV="1">
            <a:off x="2209800" y="2438400"/>
            <a:ext cx="1143000" cy="125095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2362200" y="3124200"/>
            <a:ext cx="1066800" cy="56515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2362200" y="3097213"/>
            <a:ext cx="1066800" cy="11699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2209800" y="3159125"/>
            <a:ext cx="1219200" cy="17176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438400" y="3817938"/>
            <a:ext cx="91440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2362200" y="3875088"/>
            <a:ext cx="1066800" cy="468312"/>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2286000" y="4114800"/>
            <a:ext cx="1066800" cy="873125"/>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10257" idx="3"/>
          </p:cNvCxnSpPr>
          <p:nvPr/>
        </p:nvCxnSpPr>
        <p:spPr>
          <a:xfrm flipV="1">
            <a:off x="2209800" y="2438400"/>
            <a:ext cx="1219200" cy="2192338"/>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2286000" y="3159125"/>
            <a:ext cx="1254125" cy="1565275"/>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286000" y="3875088"/>
            <a:ext cx="1254125" cy="93980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2362200" y="4446588"/>
            <a:ext cx="1066800" cy="36830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2286000" y="4876800"/>
            <a:ext cx="1143000" cy="22860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3886200" y="2286000"/>
            <a:ext cx="1143000" cy="2286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3906838" y="2438400"/>
            <a:ext cx="1177925" cy="6858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3810000" y="2438400"/>
            <a:ext cx="1274763" cy="13795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a:off x="3810000" y="2573338"/>
            <a:ext cx="1330325" cy="19780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flipV="1">
            <a:off x="3886200" y="2590800"/>
            <a:ext cx="1143000" cy="36988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3906838" y="3063875"/>
            <a:ext cx="1177925" cy="19526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3906838" y="3124200"/>
            <a:ext cx="1122362" cy="81121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a:off x="3913188" y="3308350"/>
            <a:ext cx="1160462" cy="1260475"/>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flipV="1">
            <a:off x="3913188" y="2708275"/>
            <a:ext cx="1116012" cy="949325"/>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flipV="1">
            <a:off x="3913188" y="3394075"/>
            <a:ext cx="1116012" cy="347663"/>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a:off x="3913188" y="3817938"/>
            <a:ext cx="1116012" cy="195262"/>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a:off x="3886200" y="3875088"/>
            <a:ext cx="1143000" cy="806450"/>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flipV="1">
            <a:off x="3810000" y="2827338"/>
            <a:ext cx="1219200" cy="132080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flipV="1">
            <a:off x="3886200" y="3487738"/>
            <a:ext cx="1187450" cy="790575"/>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flipV="1">
            <a:off x="3913188" y="4108450"/>
            <a:ext cx="1116012" cy="293688"/>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a:off x="3906838" y="4537075"/>
            <a:ext cx="1122362" cy="277813"/>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p:nvPr/>
        </p:nvCxnSpPr>
        <p:spPr>
          <a:xfrm flipV="1">
            <a:off x="3810000" y="2827338"/>
            <a:ext cx="1330325" cy="2160587"/>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V="1">
            <a:off x="3906838" y="3505200"/>
            <a:ext cx="1233487" cy="1482725"/>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flipV="1">
            <a:off x="3913188" y="4148138"/>
            <a:ext cx="1227137" cy="957262"/>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p:nvPr/>
        </p:nvCxnSpPr>
        <p:spPr>
          <a:xfrm flipV="1">
            <a:off x="3913188" y="4876800"/>
            <a:ext cx="1171575" cy="381000"/>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a:off x="5486400" y="2632075"/>
            <a:ext cx="1025525" cy="4921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a:off x="5410200" y="2708275"/>
            <a:ext cx="1066800" cy="11366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p:nvPr/>
        </p:nvCxnSpPr>
        <p:spPr>
          <a:xfrm flipV="1">
            <a:off x="5486400" y="3259138"/>
            <a:ext cx="990600" cy="49212"/>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a:off x="5486400" y="3429000"/>
            <a:ext cx="990600" cy="47783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flipV="1">
            <a:off x="5486400" y="3394075"/>
            <a:ext cx="990600" cy="48895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Straight Arrow Connector 119"/>
          <p:cNvCxnSpPr/>
          <p:nvPr/>
        </p:nvCxnSpPr>
        <p:spPr>
          <a:xfrm>
            <a:off x="5486400" y="4013200"/>
            <a:ext cx="914400"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21"/>
          <p:cNvCxnSpPr/>
          <p:nvPr/>
        </p:nvCxnSpPr>
        <p:spPr>
          <a:xfrm flipV="1">
            <a:off x="5486400" y="3530600"/>
            <a:ext cx="990600" cy="1068388"/>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p:nvPr/>
        </p:nvCxnSpPr>
        <p:spPr>
          <a:xfrm flipV="1">
            <a:off x="5562600" y="4148138"/>
            <a:ext cx="914400" cy="576262"/>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301" name="TextBox 1"/>
              <p:cNvSpPr txBox="1">
                <a:spLocks noChangeArrowheads="1"/>
              </p:cNvSpPr>
              <p:nvPr/>
            </p:nvSpPr>
            <p:spPr bwMode="auto">
              <a:xfrm>
                <a:off x="3505200" y="1524000"/>
                <a:ext cx="498475" cy="39299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14:m>
                  <m:oMathPara xmlns:m="http://schemas.openxmlformats.org/officeDocument/2006/math">
                    <m:oMathParaPr>
                      <m:jc m:val="centerGroup"/>
                    </m:oMathParaPr>
                    <m:oMath xmlns:m="http://schemas.openxmlformats.org/officeDocument/2006/math">
                      <m:sSup>
                        <m:sSupPr>
                          <m:ctrlPr>
                            <a:rPr lang="en-US" altLang="en-US" sz="1800" b="0" i="1" smtClean="0">
                              <a:latin typeface="Cambria Math" panose="02040503050406030204" pitchFamily="18" charset="0"/>
                            </a:rPr>
                          </m:ctrlPr>
                        </m:sSupPr>
                        <m:e>
                          <m:r>
                            <a:rPr lang="en-US" altLang="en-US" sz="1800" b="1" i="0" smtClean="0">
                              <a:latin typeface="Cambria Math" panose="02040503050406030204" pitchFamily="18" charset="0"/>
                            </a:rPr>
                            <m:t>𝐲</m:t>
                          </m:r>
                        </m:e>
                        <m:sup>
                          <m:r>
                            <a:rPr lang="en-US" altLang="en-US" sz="1800" b="0" i="1" smtClean="0">
                              <a:latin typeface="Cambria Math" panose="02040503050406030204" pitchFamily="18" charset="0"/>
                            </a:rPr>
                            <m:t>(1)</m:t>
                          </m:r>
                        </m:sup>
                      </m:sSup>
                    </m:oMath>
                  </m:oMathPara>
                </a14:m>
                <a:endParaRPr lang="en-US" altLang="en-US" sz="1800" dirty="0"/>
              </a:p>
            </p:txBody>
          </p:sp>
        </mc:Choice>
        <mc:Fallback xmlns="">
          <p:sp>
            <p:nvSpPr>
              <p:cNvPr id="10301" name="TextBox 1"/>
              <p:cNvSpPr txBox="1">
                <a:spLocks noRot="1" noChangeAspect="1" noMove="1" noResize="1" noEditPoints="1" noAdjustHandles="1" noChangeArrowheads="1" noChangeShapeType="1" noTextEdit="1"/>
              </p:cNvSpPr>
              <p:nvPr/>
            </p:nvSpPr>
            <p:spPr bwMode="auto">
              <a:xfrm>
                <a:off x="3505200" y="1524000"/>
                <a:ext cx="498475" cy="392993"/>
              </a:xfrm>
              <a:prstGeom prst="rect">
                <a:avLst/>
              </a:prstGeom>
              <a:blipFill>
                <a:blip r:embed="rId3"/>
                <a:stretch>
                  <a:fillRect r="-7317" b="-468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0303" name="TextBox 66"/>
              <p:cNvSpPr txBox="1">
                <a:spLocks noChangeArrowheads="1"/>
              </p:cNvSpPr>
              <p:nvPr/>
            </p:nvSpPr>
            <p:spPr bwMode="auto">
              <a:xfrm>
                <a:off x="6706478" y="2590800"/>
                <a:ext cx="2098675"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14:m>
                  <m:oMath xmlns:m="http://schemas.openxmlformats.org/officeDocument/2006/math">
                    <m:r>
                      <a:rPr lang="en-US" altLang="en-US" sz="1800" b="1" i="0" smtClean="0">
                        <a:latin typeface="Cambria Math" panose="02040503050406030204" pitchFamily="18" charset="0"/>
                      </a:rPr>
                      <m:t>𝐲</m:t>
                    </m:r>
                  </m:oMath>
                </a14:m>
                <a:r>
                  <a:rPr lang="en-US" altLang="en-US" sz="1800" dirty="0"/>
                  <a:t> (output layer)</a:t>
                </a:r>
              </a:p>
            </p:txBody>
          </p:sp>
        </mc:Choice>
        <mc:Fallback xmlns="">
          <p:sp>
            <p:nvSpPr>
              <p:cNvPr id="10303" name="TextBox 66"/>
              <p:cNvSpPr txBox="1">
                <a:spLocks noRot="1" noChangeAspect="1" noMove="1" noResize="1" noEditPoints="1" noAdjustHandles="1" noChangeArrowheads="1" noChangeShapeType="1" noTextEdit="1"/>
              </p:cNvSpPr>
              <p:nvPr/>
            </p:nvSpPr>
            <p:spPr bwMode="auto">
              <a:xfrm>
                <a:off x="6706478" y="2590800"/>
                <a:ext cx="2098675" cy="369332"/>
              </a:xfrm>
              <a:prstGeom prst="rect">
                <a:avLst/>
              </a:prstGeom>
              <a:blipFill>
                <a:blip r:embed="rId4"/>
                <a:stretch>
                  <a:fillRect t="-8197" b="-2459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SG">
                    <a:noFill/>
                  </a:rPr>
                  <a:t> </a:t>
                </a:r>
              </a:p>
            </p:txBody>
          </p:sp>
        </mc:Fallback>
      </mc:AlternateContent>
      <p:sp>
        <p:nvSpPr>
          <p:cNvPr id="69" name="Rectangle 68"/>
          <p:cNvSpPr/>
          <p:nvPr/>
        </p:nvSpPr>
        <p:spPr>
          <a:xfrm>
            <a:off x="6553200" y="3886200"/>
            <a:ext cx="228600" cy="2301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1" name="Rectangle 70"/>
          <p:cNvSpPr/>
          <p:nvPr/>
        </p:nvSpPr>
        <p:spPr>
          <a:xfrm>
            <a:off x="6553200" y="3198813"/>
            <a:ext cx="228600" cy="230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mc:AlternateContent xmlns:mc="http://schemas.openxmlformats.org/markup-compatibility/2006" xmlns:a14="http://schemas.microsoft.com/office/drawing/2010/main">
        <mc:Choice Requires="a14">
          <p:sp>
            <p:nvSpPr>
              <p:cNvPr id="10307" name="TextBox 66"/>
              <p:cNvSpPr txBox="1">
                <a:spLocks noChangeArrowheads="1"/>
              </p:cNvSpPr>
              <p:nvPr/>
            </p:nvSpPr>
            <p:spPr bwMode="auto">
              <a:xfrm>
                <a:off x="1295400" y="1981200"/>
                <a:ext cx="2098675"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14:m>
                  <m:oMath xmlns:m="http://schemas.openxmlformats.org/officeDocument/2006/math">
                    <m:r>
                      <a:rPr lang="en-US" altLang="en-US" sz="1800" b="1" i="0" smtClean="0">
                        <a:latin typeface="Cambria Math" panose="02040503050406030204" pitchFamily="18" charset="0"/>
                      </a:rPr>
                      <m:t>𝐱</m:t>
                    </m:r>
                  </m:oMath>
                </a14:m>
                <a:r>
                  <a:rPr lang="en-US" altLang="en-US" sz="1800" dirty="0"/>
                  <a:t> (input layer)</a:t>
                </a:r>
              </a:p>
            </p:txBody>
          </p:sp>
        </mc:Choice>
        <mc:Fallback xmlns="">
          <p:sp>
            <p:nvSpPr>
              <p:cNvPr id="10307" name="TextBox 66"/>
              <p:cNvSpPr txBox="1">
                <a:spLocks noRot="1" noChangeAspect="1" noMove="1" noResize="1" noEditPoints="1" noAdjustHandles="1" noChangeArrowheads="1" noChangeShapeType="1" noTextEdit="1"/>
              </p:cNvSpPr>
              <p:nvPr/>
            </p:nvSpPr>
            <p:spPr bwMode="auto">
              <a:xfrm>
                <a:off x="1295400" y="1981200"/>
                <a:ext cx="2098675" cy="369332"/>
              </a:xfrm>
              <a:prstGeom prst="rect">
                <a:avLst/>
              </a:prstGeom>
              <a:blipFill>
                <a:blip r:embed="rId5"/>
                <a:stretch>
                  <a:fillRect t="-8197" b="-2459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A22C5EB-BD1D-A358-99DF-83AB9DD6A6BE}"/>
                  </a:ext>
                </a:extLst>
              </p:cNvPr>
              <p:cNvSpPr txBox="1"/>
              <p:nvPr/>
            </p:nvSpPr>
            <p:spPr>
              <a:xfrm>
                <a:off x="35406" y="5665280"/>
                <a:ext cx="9073188" cy="3533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2000" b="0" i="1" smtClean="0">
                              <a:latin typeface="Cambria Math" panose="02040503050406030204" pitchFamily="18" charset="0"/>
                            </a:rPr>
                          </m:ctrlPr>
                        </m:sSupPr>
                        <m:e>
                          <m:r>
                            <a:rPr lang="en-US" sz="2000" b="1" i="0" smtClean="0">
                              <a:latin typeface="Cambria Math" panose="02040503050406030204" pitchFamily="18" charset="0"/>
                            </a:rPr>
                            <m:t>𝐲</m:t>
                          </m:r>
                        </m:e>
                        <m:sup>
                          <m:r>
                            <a:rPr lang="en-US" sz="2000" b="0" i="1" smtClean="0">
                              <a:latin typeface="Cambria Math" panose="02040503050406030204" pitchFamily="18" charset="0"/>
                            </a:rPr>
                            <m:t>(1)</m:t>
                          </m:r>
                        </m:sup>
                      </m:sSup>
                      <m:r>
                        <a:rPr lang="en-US" sz="2000" b="0" i="1" smtClean="0">
                          <a:latin typeface="Cambria Math" panose="02040503050406030204" pitchFamily="18" charset="0"/>
                        </a:rPr>
                        <m:t>=</m:t>
                      </m:r>
                      <m:r>
                        <a:rPr lang="en-US" sz="2000" b="0" i="1" smtClean="0">
                          <a:latin typeface="Cambria Math" panose="02040503050406030204" pitchFamily="18" charset="0"/>
                        </a:rPr>
                        <m:t>h</m:t>
                      </m:r>
                      <m:d>
                        <m:dPr>
                          <m:ctrlPr>
                            <a:rPr lang="en-US" sz="2000" b="0" i="1" smtClean="0">
                              <a:latin typeface="Cambria Math" panose="02040503050406030204" pitchFamily="18" charset="0"/>
                            </a:rPr>
                          </m:ctrlPr>
                        </m:dPr>
                        <m:e>
                          <m:sSup>
                            <m:sSupPr>
                              <m:ctrlPr>
                                <a:rPr lang="en-US" sz="2000" b="0" i="1" smtClean="0">
                                  <a:latin typeface="Cambria Math" panose="02040503050406030204" pitchFamily="18" charset="0"/>
                                </a:rPr>
                              </m:ctrlPr>
                            </m:sSupPr>
                            <m:e>
                              <m:r>
                                <a:rPr lang="en-US" sz="2000" b="1" i="0" smtClean="0">
                                  <a:latin typeface="Cambria Math" panose="02040503050406030204" pitchFamily="18" charset="0"/>
                                </a:rPr>
                                <m:t>𝐖</m:t>
                              </m:r>
                            </m:e>
                            <m:sup>
                              <m:d>
                                <m:dPr>
                                  <m:ctrlPr>
                                    <a:rPr lang="en-US" sz="2000" b="0" i="1" smtClean="0">
                                      <a:latin typeface="Cambria Math" panose="02040503050406030204" pitchFamily="18" charset="0"/>
                                    </a:rPr>
                                  </m:ctrlPr>
                                </m:dPr>
                                <m:e>
                                  <m:r>
                                    <a:rPr lang="en-US" sz="2000" b="0" i="1" smtClean="0">
                                      <a:latin typeface="Cambria Math" panose="02040503050406030204" pitchFamily="18" charset="0"/>
                                    </a:rPr>
                                    <m:t>1</m:t>
                                  </m:r>
                                </m:e>
                              </m:d>
                            </m:sup>
                          </m:sSup>
                          <m:r>
                            <a:rPr lang="en-US" sz="2000" b="1" i="0" smtClean="0">
                              <a:latin typeface="Cambria Math" panose="02040503050406030204" pitchFamily="18" charset="0"/>
                            </a:rPr>
                            <m:t>𝐱</m:t>
                          </m:r>
                          <m:r>
                            <a:rPr lang="en-US" sz="2000" b="0" i="1" smtClean="0">
                              <a:latin typeface="Cambria Math" panose="02040503050406030204" pitchFamily="18" charset="0"/>
                            </a:rPr>
                            <m:t>+</m:t>
                          </m:r>
                          <m:sSup>
                            <m:sSupPr>
                              <m:ctrlPr>
                                <a:rPr lang="en-US" sz="2000" b="0" i="1" smtClean="0">
                                  <a:latin typeface="Cambria Math" panose="02040503050406030204" pitchFamily="18" charset="0"/>
                                </a:rPr>
                              </m:ctrlPr>
                            </m:sSupPr>
                            <m:e>
                              <m:r>
                                <a:rPr lang="en-US" sz="2000" b="1" i="0" smtClean="0">
                                  <a:latin typeface="Cambria Math" panose="02040503050406030204" pitchFamily="18" charset="0"/>
                                </a:rPr>
                                <m:t>𝐛</m:t>
                              </m:r>
                            </m:e>
                            <m:sup>
                              <m:d>
                                <m:dPr>
                                  <m:ctrlPr>
                                    <a:rPr lang="en-US" sz="2000" b="0" i="1" smtClean="0">
                                      <a:latin typeface="Cambria Math" panose="02040503050406030204" pitchFamily="18" charset="0"/>
                                    </a:rPr>
                                  </m:ctrlPr>
                                </m:dPr>
                                <m:e>
                                  <m:r>
                                    <a:rPr lang="en-US" sz="2000" b="0" i="1" smtClean="0">
                                      <a:latin typeface="Cambria Math" panose="02040503050406030204" pitchFamily="18" charset="0"/>
                                    </a:rPr>
                                    <m:t>1</m:t>
                                  </m:r>
                                </m:e>
                              </m:d>
                            </m:sup>
                          </m:sSup>
                        </m:e>
                      </m:d>
                      <m:r>
                        <a:rPr lang="en-US" sz="2000" b="0" i="1" smtClean="0">
                          <a:latin typeface="Cambria Math" panose="02040503050406030204" pitchFamily="18" charset="0"/>
                        </a:rPr>
                        <m:t>,  </m:t>
                      </m:r>
                      <m:sSup>
                        <m:sSupPr>
                          <m:ctrlPr>
                            <a:rPr lang="en-US" sz="2000" b="0" i="1" smtClean="0">
                              <a:latin typeface="Cambria Math" panose="02040503050406030204" pitchFamily="18" charset="0"/>
                            </a:rPr>
                          </m:ctrlPr>
                        </m:sSupPr>
                        <m:e>
                          <m:r>
                            <a:rPr lang="en-US" sz="2000" b="1" i="0" smtClean="0">
                              <a:latin typeface="Cambria Math" panose="02040503050406030204" pitchFamily="18" charset="0"/>
                            </a:rPr>
                            <m:t>𝐲</m:t>
                          </m:r>
                        </m:e>
                        <m:sup>
                          <m:r>
                            <a:rPr lang="en-US" sz="2000" b="0" i="1" smtClean="0">
                              <a:latin typeface="Cambria Math" panose="02040503050406030204" pitchFamily="18" charset="0"/>
                            </a:rPr>
                            <m:t>(2)</m:t>
                          </m:r>
                        </m:sup>
                      </m:sSup>
                      <m:r>
                        <a:rPr lang="en-US" sz="2000" b="0" i="1" smtClean="0">
                          <a:latin typeface="Cambria Math" panose="02040503050406030204" pitchFamily="18" charset="0"/>
                        </a:rPr>
                        <m:t>=</m:t>
                      </m:r>
                      <m:r>
                        <a:rPr lang="en-US" sz="2000" b="0" i="1" smtClean="0">
                          <a:latin typeface="Cambria Math" panose="02040503050406030204" pitchFamily="18" charset="0"/>
                        </a:rPr>
                        <m:t>𝑓</m:t>
                      </m:r>
                      <m:d>
                        <m:dPr>
                          <m:ctrlPr>
                            <a:rPr lang="en-US" sz="2000" b="0" i="1" smtClean="0">
                              <a:latin typeface="Cambria Math" panose="02040503050406030204" pitchFamily="18" charset="0"/>
                            </a:rPr>
                          </m:ctrlPr>
                        </m:dPr>
                        <m:e>
                          <m:sSup>
                            <m:sSupPr>
                              <m:ctrlPr>
                                <a:rPr lang="en-US" sz="2000" b="0" i="1" smtClean="0">
                                  <a:latin typeface="Cambria Math" panose="02040503050406030204" pitchFamily="18" charset="0"/>
                                </a:rPr>
                              </m:ctrlPr>
                            </m:sSupPr>
                            <m:e>
                              <m:r>
                                <a:rPr lang="en-US" sz="2000" b="1" i="0" smtClean="0">
                                  <a:latin typeface="Cambria Math" panose="02040503050406030204" pitchFamily="18" charset="0"/>
                                </a:rPr>
                                <m:t>𝐖</m:t>
                              </m:r>
                            </m:e>
                            <m:sup>
                              <m:d>
                                <m:dPr>
                                  <m:ctrlPr>
                                    <a:rPr lang="en-US" sz="2000" b="0" i="1" smtClean="0">
                                      <a:latin typeface="Cambria Math" panose="02040503050406030204" pitchFamily="18" charset="0"/>
                                    </a:rPr>
                                  </m:ctrlPr>
                                </m:dPr>
                                <m:e>
                                  <m:r>
                                    <a:rPr lang="en-US" sz="2000" b="0" i="1" smtClean="0">
                                      <a:latin typeface="Cambria Math" panose="02040503050406030204" pitchFamily="18" charset="0"/>
                                    </a:rPr>
                                    <m:t>2</m:t>
                                  </m:r>
                                </m:e>
                              </m:d>
                            </m:sup>
                          </m:sSup>
                          <m:sSup>
                            <m:sSupPr>
                              <m:ctrlPr>
                                <a:rPr lang="en-US" sz="2000" b="0" i="1" smtClean="0">
                                  <a:latin typeface="Cambria Math" panose="02040503050406030204" pitchFamily="18" charset="0"/>
                                </a:rPr>
                              </m:ctrlPr>
                            </m:sSupPr>
                            <m:e>
                              <m:r>
                                <a:rPr lang="en-US" sz="2000" b="1" i="0" smtClean="0">
                                  <a:latin typeface="Cambria Math" panose="02040503050406030204" pitchFamily="18" charset="0"/>
                                </a:rPr>
                                <m:t>𝐲</m:t>
                              </m:r>
                            </m:e>
                            <m:sup>
                              <m:r>
                                <a:rPr lang="en-US" sz="2000" b="0" i="1" smtClean="0">
                                  <a:latin typeface="Cambria Math" panose="02040503050406030204" pitchFamily="18" charset="0"/>
                                </a:rPr>
                                <m:t>(1)</m:t>
                              </m:r>
                            </m:sup>
                          </m:sSup>
                          <m:r>
                            <a:rPr lang="en-US" sz="2000" b="0" i="1" smtClean="0">
                              <a:latin typeface="Cambria Math" panose="02040503050406030204" pitchFamily="18" charset="0"/>
                            </a:rPr>
                            <m:t>+</m:t>
                          </m:r>
                          <m:sSup>
                            <m:sSupPr>
                              <m:ctrlPr>
                                <a:rPr lang="en-US" sz="2000" b="0" i="1" smtClean="0">
                                  <a:latin typeface="Cambria Math" panose="02040503050406030204" pitchFamily="18" charset="0"/>
                                </a:rPr>
                              </m:ctrlPr>
                            </m:sSupPr>
                            <m:e>
                              <m:r>
                                <a:rPr lang="en-US" sz="2000" b="1" i="0" smtClean="0">
                                  <a:latin typeface="Cambria Math" panose="02040503050406030204" pitchFamily="18" charset="0"/>
                                </a:rPr>
                                <m:t>𝐛</m:t>
                              </m:r>
                            </m:e>
                            <m:sup>
                              <m:d>
                                <m:dPr>
                                  <m:ctrlPr>
                                    <a:rPr lang="en-US" sz="2000" b="0" i="1" smtClean="0">
                                      <a:latin typeface="Cambria Math" panose="02040503050406030204" pitchFamily="18" charset="0"/>
                                    </a:rPr>
                                  </m:ctrlPr>
                                </m:dPr>
                                <m:e>
                                  <m:r>
                                    <a:rPr lang="en-US" sz="2000" b="0" i="1" smtClean="0">
                                      <a:latin typeface="Cambria Math" panose="02040503050406030204" pitchFamily="18" charset="0"/>
                                    </a:rPr>
                                    <m:t>2</m:t>
                                  </m:r>
                                </m:e>
                              </m:d>
                            </m:sup>
                          </m:sSup>
                        </m:e>
                      </m:d>
                      <m:r>
                        <a:rPr lang="en-US" sz="2000" b="0" i="1" smtClean="0">
                          <a:latin typeface="Cambria Math" panose="02040503050406030204" pitchFamily="18" charset="0"/>
                        </a:rPr>
                        <m:t>,    </m:t>
                      </m:r>
                      <m:r>
                        <a:rPr lang="en-US" sz="2000" b="1" i="0" smtClean="0">
                          <a:latin typeface="Cambria Math" panose="02040503050406030204" pitchFamily="18" charset="0"/>
                        </a:rPr>
                        <m:t>𝐲</m:t>
                      </m:r>
                      <m:r>
                        <a:rPr lang="en-US" sz="2000" b="0" i="1" smtClean="0">
                          <a:latin typeface="Cambria Math" panose="02040503050406030204" pitchFamily="18" charset="0"/>
                        </a:rPr>
                        <m:t>=</m:t>
                      </m:r>
                      <m:sSup>
                        <m:sSupPr>
                          <m:ctrlPr>
                            <a:rPr lang="en-US" sz="2000" b="0" i="1" smtClean="0">
                              <a:latin typeface="Cambria Math" panose="02040503050406030204" pitchFamily="18" charset="0"/>
                            </a:rPr>
                          </m:ctrlPr>
                        </m:sSupPr>
                        <m:e>
                          <m:r>
                            <a:rPr lang="en-US" sz="2000" b="1" i="0" smtClean="0">
                              <a:latin typeface="Cambria Math" panose="02040503050406030204" pitchFamily="18" charset="0"/>
                            </a:rPr>
                            <m:t>𝐖</m:t>
                          </m:r>
                        </m:e>
                        <m:sup>
                          <m:r>
                            <a:rPr lang="en-US" sz="2000" b="0" i="1" smtClean="0">
                              <a:latin typeface="Cambria Math" panose="02040503050406030204" pitchFamily="18" charset="0"/>
                            </a:rPr>
                            <m:t>(3)</m:t>
                          </m:r>
                        </m:sup>
                      </m:sSup>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𝑦</m:t>
                          </m:r>
                        </m:e>
                        <m:sup>
                          <m:r>
                            <a:rPr lang="en-US" sz="2000" b="0" i="1" smtClean="0">
                              <a:latin typeface="Cambria Math" panose="02040503050406030204" pitchFamily="18" charset="0"/>
                            </a:rPr>
                            <m:t>(2)</m:t>
                          </m:r>
                        </m:sup>
                      </m:sSup>
                      <m:r>
                        <a:rPr lang="en-US" sz="2000" b="0" i="1" smtClean="0">
                          <a:latin typeface="Cambria Math" panose="02040503050406030204" pitchFamily="18" charset="0"/>
                        </a:rPr>
                        <m:t>+</m:t>
                      </m:r>
                      <m:sSup>
                        <m:sSupPr>
                          <m:ctrlPr>
                            <a:rPr lang="en-US" sz="2000" b="0" i="1" smtClean="0">
                              <a:latin typeface="Cambria Math" panose="02040503050406030204" pitchFamily="18" charset="0"/>
                            </a:rPr>
                          </m:ctrlPr>
                        </m:sSupPr>
                        <m:e>
                          <m:r>
                            <a:rPr lang="en-US" sz="2000" b="1" i="0" smtClean="0">
                              <a:latin typeface="Cambria Math" panose="02040503050406030204" pitchFamily="18" charset="0"/>
                            </a:rPr>
                            <m:t>𝐛</m:t>
                          </m:r>
                        </m:e>
                        <m:sup>
                          <m:r>
                            <a:rPr lang="en-US" sz="2000" b="0" i="1" smtClean="0">
                              <a:latin typeface="Cambria Math" panose="02040503050406030204" pitchFamily="18" charset="0"/>
                            </a:rPr>
                            <m:t>(3)</m:t>
                          </m:r>
                        </m:sup>
                      </m:sSup>
                      <m:r>
                        <a:rPr lang="en-US" sz="2000" b="0" i="1" smtClean="0">
                          <a:latin typeface="Cambria Math" panose="02040503050406030204" pitchFamily="18" charset="0"/>
                        </a:rPr>
                        <m:t> </m:t>
                      </m:r>
                    </m:oMath>
                  </m:oMathPara>
                </a14:m>
                <a:endParaRPr lang="en-SG" sz="2000" dirty="0"/>
              </a:p>
            </p:txBody>
          </p:sp>
        </mc:Choice>
        <mc:Fallback xmlns="">
          <p:sp>
            <p:nvSpPr>
              <p:cNvPr id="3" name="TextBox 2">
                <a:extLst>
                  <a:ext uri="{FF2B5EF4-FFF2-40B4-BE49-F238E27FC236}">
                    <a16:creationId xmlns:a16="http://schemas.microsoft.com/office/drawing/2014/main" id="{0A22C5EB-BD1D-A358-99DF-83AB9DD6A6BE}"/>
                  </a:ext>
                </a:extLst>
              </p:cNvPr>
              <p:cNvSpPr txBox="1">
                <a:spLocks noRot="1" noChangeAspect="1" noMove="1" noResize="1" noEditPoints="1" noAdjustHandles="1" noChangeArrowheads="1" noChangeShapeType="1" noTextEdit="1"/>
              </p:cNvSpPr>
              <p:nvPr/>
            </p:nvSpPr>
            <p:spPr>
              <a:xfrm>
                <a:off x="35406" y="5665280"/>
                <a:ext cx="9073188" cy="353302"/>
              </a:xfrm>
              <a:prstGeom prst="rect">
                <a:avLst/>
              </a:prstGeom>
              <a:blipFill>
                <a:blip r:embed="rId6"/>
                <a:stretch>
                  <a:fillRect b="-25862"/>
                </a:stretch>
              </a:blipFill>
            </p:spPr>
            <p:txBody>
              <a:bodyPr/>
              <a:lstStyle/>
              <a:p>
                <a:r>
                  <a:rPr lang="en-SG">
                    <a:noFill/>
                  </a:rPr>
                  <a:t> </a:t>
                </a:r>
              </a:p>
            </p:txBody>
          </p:sp>
        </mc:Fallback>
      </mc:AlternateContent>
      <p:sp>
        <p:nvSpPr>
          <p:cNvPr id="4" name="TextBox 3">
            <a:extLst>
              <a:ext uri="{FF2B5EF4-FFF2-40B4-BE49-F238E27FC236}">
                <a16:creationId xmlns:a16="http://schemas.microsoft.com/office/drawing/2014/main" id="{901EBF3B-DB61-A385-1E71-E7362ECEFEAE}"/>
              </a:ext>
            </a:extLst>
          </p:cNvPr>
          <p:cNvSpPr txBox="1"/>
          <p:nvPr/>
        </p:nvSpPr>
        <p:spPr>
          <a:xfrm>
            <a:off x="1983261" y="6393248"/>
            <a:ext cx="5343728" cy="369332"/>
          </a:xfrm>
          <a:prstGeom prst="rect">
            <a:avLst/>
          </a:prstGeom>
          <a:noFill/>
        </p:spPr>
        <p:txBody>
          <a:bodyPr wrap="square" rtlCol="0">
            <a:spAutoFit/>
          </a:bodyPr>
          <a:lstStyle/>
          <a:p>
            <a:r>
              <a:rPr lang="en-US" i="1" dirty="0"/>
              <a:t>boldface denotes vectors or matrices</a:t>
            </a:r>
            <a:endParaRPr lang="en-SG" i="1" dirty="0"/>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8042490-3965-3247-4E58-C8C92237CA7F}"/>
                  </a:ext>
                </a:extLst>
              </p:cNvPr>
              <p:cNvSpPr txBox="1"/>
              <p:nvPr/>
            </p:nvSpPr>
            <p:spPr>
              <a:xfrm>
                <a:off x="4987924" y="1760037"/>
                <a:ext cx="574675" cy="39299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1" i="0" smtClean="0">
                              <a:latin typeface="Cambria Math" panose="02040503050406030204" pitchFamily="18" charset="0"/>
                            </a:rPr>
                            <m:t>𝐲</m:t>
                          </m:r>
                        </m:e>
                        <m:sup>
                          <m:r>
                            <a:rPr lang="en-US" b="0" i="1" smtClean="0">
                              <a:latin typeface="Cambria Math" panose="02040503050406030204" pitchFamily="18" charset="0"/>
                            </a:rPr>
                            <m:t>(2)</m:t>
                          </m:r>
                        </m:sup>
                      </m:sSup>
                    </m:oMath>
                  </m:oMathPara>
                </a14:m>
                <a:endParaRPr lang="en-SG" dirty="0"/>
              </a:p>
            </p:txBody>
          </p:sp>
        </mc:Choice>
        <mc:Fallback xmlns="">
          <p:sp>
            <p:nvSpPr>
              <p:cNvPr id="14" name="TextBox 13">
                <a:extLst>
                  <a:ext uri="{FF2B5EF4-FFF2-40B4-BE49-F238E27FC236}">
                    <a16:creationId xmlns:a16="http://schemas.microsoft.com/office/drawing/2014/main" id="{18042490-3965-3247-4E58-C8C92237CA7F}"/>
                  </a:ext>
                </a:extLst>
              </p:cNvPr>
              <p:cNvSpPr txBox="1">
                <a:spLocks noRot="1" noChangeAspect="1" noMove="1" noResize="1" noEditPoints="1" noAdjustHandles="1" noChangeArrowheads="1" noChangeShapeType="1" noTextEdit="1"/>
              </p:cNvSpPr>
              <p:nvPr/>
            </p:nvSpPr>
            <p:spPr>
              <a:xfrm>
                <a:off x="4987924" y="1760037"/>
                <a:ext cx="574675" cy="392993"/>
              </a:xfrm>
              <a:prstGeom prst="rect">
                <a:avLst/>
              </a:prstGeom>
              <a:blipFill>
                <a:blip r:embed="rId7"/>
                <a:stretch>
                  <a:fillRect b="-6250"/>
                </a:stretch>
              </a:blipFill>
            </p:spPr>
            <p:txBody>
              <a:bodyPr/>
              <a:lstStyle/>
              <a:p>
                <a:r>
                  <a:rPr lang="en-SG">
                    <a:noFill/>
                  </a:rPr>
                  <a:t> </a:t>
                </a:r>
              </a:p>
            </p:txBody>
          </p:sp>
        </mc:Fallback>
      </mc:AlternateContent>
      <p:cxnSp>
        <p:nvCxnSpPr>
          <p:cNvPr id="17" name="Straight Arrow Connector 16">
            <a:extLst>
              <a:ext uri="{FF2B5EF4-FFF2-40B4-BE49-F238E27FC236}">
                <a16:creationId xmlns:a16="http://schemas.microsoft.com/office/drawing/2014/main" id="{90381031-2562-47B2-80AC-6E0BCE362FDF}"/>
              </a:ext>
            </a:extLst>
          </p:cNvPr>
          <p:cNvCxnSpPr/>
          <p:nvPr/>
        </p:nvCxnSpPr>
        <p:spPr>
          <a:xfrm>
            <a:off x="8515350" y="5160818"/>
            <a:ext cx="0" cy="3948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E2313F86-D397-46AA-8ABE-49B9EE2797A9}"/>
                  </a:ext>
                </a:extLst>
              </p:cNvPr>
              <p:cNvSpPr txBox="1"/>
              <p:nvPr/>
            </p:nvSpPr>
            <p:spPr>
              <a:xfrm>
                <a:off x="8104909" y="4446588"/>
                <a:ext cx="1003685" cy="646331"/>
              </a:xfrm>
              <a:prstGeom prst="rect">
                <a:avLst/>
              </a:prstGeom>
              <a:noFill/>
            </p:spPr>
            <p:txBody>
              <a:bodyPr wrap="square" rtlCol="0">
                <a:spAutoFit/>
              </a:bodyPr>
              <a:lstStyle/>
              <a:p>
                <a14:m>
                  <m:oMath xmlns:m="http://schemas.openxmlformats.org/officeDocument/2006/math">
                    <m:r>
                      <a:rPr lang="en-US" b="1" i="0" smtClean="0">
                        <a:latin typeface="Cambria Math" panose="02040503050406030204" pitchFamily="18" charset="0"/>
                      </a:rPr>
                      <m:t>𝐛</m:t>
                    </m:r>
                  </m:oMath>
                </a14:m>
                <a:r>
                  <a:rPr lang="en-US" dirty="0"/>
                  <a:t>: bias vector</a:t>
                </a:r>
                <a:endParaRPr lang="en-SG" dirty="0"/>
              </a:p>
            </p:txBody>
          </p:sp>
        </mc:Choice>
        <mc:Fallback>
          <p:sp>
            <p:nvSpPr>
              <p:cNvPr id="18" name="TextBox 17">
                <a:extLst>
                  <a:ext uri="{FF2B5EF4-FFF2-40B4-BE49-F238E27FC236}">
                    <a16:creationId xmlns:a16="http://schemas.microsoft.com/office/drawing/2014/main" id="{E2313F86-D397-46AA-8ABE-49B9EE2797A9}"/>
                  </a:ext>
                </a:extLst>
              </p:cNvPr>
              <p:cNvSpPr txBox="1">
                <a:spLocks noRot="1" noChangeAspect="1" noMove="1" noResize="1" noEditPoints="1" noAdjustHandles="1" noChangeArrowheads="1" noChangeShapeType="1" noTextEdit="1"/>
              </p:cNvSpPr>
              <p:nvPr/>
            </p:nvSpPr>
            <p:spPr>
              <a:xfrm>
                <a:off x="8104909" y="4446588"/>
                <a:ext cx="1003685" cy="646331"/>
              </a:xfrm>
              <a:prstGeom prst="rect">
                <a:avLst/>
              </a:prstGeom>
              <a:blipFill>
                <a:blip r:embed="rId8"/>
                <a:stretch>
                  <a:fillRect l="-5488" t="-4717" r="-9756" b="-14151"/>
                </a:stretch>
              </a:blipFill>
            </p:spPr>
            <p:txBody>
              <a:bodyPr/>
              <a:lstStyle/>
              <a:p>
                <a:r>
                  <a:rPr lang="en-SG">
                    <a:noFill/>
                  </a:rPr>
                  <a:t> </a:t>
                </a:r>
              </a:p>
            </p:txBody>
          </p:sp>
        </mc:Fallback>
      </mc:AlternateContent>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F98D9-30E4-411C-BADE-81A7D1D7A9BB}"/>
              </a:ext>
            </a:extLst>
          </p:cNvPr>
          <p:cNvSpPr>
            <a:spLocks noGrp="1"/>
          </p:cNvSpPr>
          <p:nvPr>
            <p:ph type="title"/>
          </p:nvPr>
        </p:nvSpPr>
        <p:spPr/>
        <p:txBody>
          <a:bodyPr/>
          <a:lstStyle/>
          <a:p>
            <a:r>
              <a:rPr lang="en-US" dirty="0"/>
              <a:t>Matrix notation</a:t>
            </a:r>
            <a:endParaRPr lang="en-SG"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348F45F-3BB9-4101-9162-33BCADDE6314}"/>
                  </a:ext>
                </a:extLst>
              </p:cNvPr>
              <p:cNvSpPr>
                <a:spLocks noGrp="1"/>
              </p:cNvSpPr>
              <p:nvPr>
                <p:ph idx="1"/>
              </p:nvPr>
            </p:nvSpPr>
            <p:spPr/>
            <p:txBody>
              <a:bodyPr/>
              <a:lstStyle/>
              <a:p>
                <a14:m>
                  <m:oMath xmlns:m="http://schemas.openxmlformats.org/officeDocument/2006/math">
                    <m:r>
                      <a:rPr lang="en-US" b="1" i="0" smtClean="0">
                        <a:latin typeface="Cambria Math" panose="02040503050406030204" pitchFamily="18" charset="0"/>
                      </a:rPr>
                      <m:t>𝐲</m:t>
                    </m:r>
                    <m:r>
                      <a:rPr lang="en-US" b="0" i="1" smtClean="0">
                        <a:latin typeface="Cambria Math" panose="02040503050406030204" pitchFamily="18" charset="0"/>
                      </a:rPr>
                      <m:t>=</m:t>
                    </m:r>
                    <m:r>
                      <a:rPr lang="en-US" b="1" i="0" smtClean="0">
                        <a:latin typeface="Cambria Math" panose="02040503050406030204" pitchFamily="18" charset="0"/>
                      </a:rPr>
                      <m:t>𝐖𝐱</m:t>
                    </m:r>
                  </m:oMath>
                </a14:m>
                <a:r>
                  <a:rPr lang="en-US" b="0" dirty="0"/>
                  <a:t>, i.e.,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𝑁</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𝑖𝑗</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e>
                    </m:nary>
                  </m:oMath>
                </a14:m>
                <a:endParaRPr lang="en-US" b="0" dirty="0"/>
              </a:p>
              <a:p>
                <a:endParaRPr lang="en-US" dirty="0"/>
              </a:p>
              <a:p>
                <a:pPr marL="0" indent="0">
                  <a:buNone/>
                </a:pPr>
                <a:r>
                  <a:rPr lang="en-US" dirty="0"/>
                  <a:t>or</a:t>
                </a:r>
              </a:p>
              <a:p>
                <a:endParaRPr lang="en-US" dirty="0"/>
              </a:p>
              <a:p>
                <a14:m>
                  <m:oMath xmlns:m="http://schemas.openxmlformats.org/officeDocument/2006/math">
                    <m:d>
                      <m:dPr>
                        <m:ctrlPr>
                          <a:rPr lang="en-SG" i="1" smtClean="0">
                            <a:latin typeface="Cambria Math" panose="02040503050406030204" pitchFamily="18" charset="0"/>
                          </a:rPr>
                        </m:ctrlPr>
                      </m:dPr>
                      <m:e>
                        <m:m>
                          <m:mPr>
                            <m:mcs>
                              <m:mc>
                                <m:mcPr>
                                  <m:count m:val="1"/>
                                  <m:mcJc m:val="center"/>
                                </m:mcPr>
                              </m:mc>
                            </m:mcs>
                            <m:ctrlPr>
                              <a:rPr lang="en-SG" i="1" smtClean="0">
                                <a:latin typeface="Cambria Math" panose="02040503050406030204" pitchFamily="18" charset="0"/>
                              </a:rPr>
                            </m:ctrlPr>
                          </m:mPr>
                          <m:mr>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𝑦</m:t>
                                  </m:r>
                                </m:e>
                                <m:sub>
                                  <m:r>
                                    <m:rPr>
                                      <m:brk m:alnAt="7"/>
                                    </m:rPr>
                                    <a:rPr lang="en-US" b="0" i="1" smtClean="0">
                                      <a:latin typeface="Cambria Math" panose="02040503050406030204" pitchFamily="18" charset="0"/>
                                    </a:rPr>
                                    <m:t>1</m:t>
                                  </m:r>
                                </m:sub>
                              </m:sSub>
                            </m:e>
                          </m:mr>
                          <m:mr>
                            <m:e>
                              <m:r>
                                <a:rPr lang="en-SG" i="1" smtClean="0">
                                  <a:latin typeface="Cambria Math" panose="02040503050406030204" pitchFamily="18" charset="0"/>
                                  <a:ea typeface="Cambria Math" panose="02040503050406030204" pitchFamily="18" charset="0"/>
                                </a:rPr>
                                <m:t>⋮</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𝑀</m:t>
                                  </m:r>
                                </m:sub>
                              </m:sSub>
                            </m:e>
                          </m:mr>
                        </m:m>
                      </m:e>
                    </m:d>
                    <m:r>
                      <a:rPr lang="en-US" b="0" i="1" smtClean="0">
                        <a:latin typeface="Cambria Math" panose="02040503050406030204" pitchFamily="18" charset="0"/>
                      </a:rPr>
                      <m:t>=</m:t>
                    </m:r>
                    <m:d>
                      <m:dPr>
                        <m:ctrlPr>
                          <a:rPr lang="en-US" b="0" i="1" smtClean="0">
                            <a:latin typeface="Cambria Math" panose="02040503050406030204" pitchFamily="18" charset="0"/>
                          </a:rPr>
                        </m:ctrlPr>
                      </m:dPr>
                      <m:e>
                        <m:m>
                          <m:mPr>
                            <m:mcs>
                              <m:mc>
                                <m:mcPr>
                                  <m:count m:val="4"/>
                                  <m:mcJc m:val="center"/>
                                </m:mcPr>
                              </m:mc>
                            </m:mcs>
                            <m:ctrlPr>
                              <a:rPr lang="en-US" b="0" i="1" smtClean="0">
                                <a:latin typeface="Cambria Math" panose="02040503050406030204" pitchFamily="18" charset="0"/>
                              </a:rPr>
                            </m:ctrlPr>
                          </m:mPr>
                          <m:mr>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𝑤</m:t>
                                  </m:r>
                                </m:e>
                                <m:sub>
                                  <m:r>
                                    <m:rPr>
                                      <m:brk m:alnAt="7"/>
                                    </m:rPr>
                                    <a:rPr lang="en-US" b="0" i="1" smtClean="0">
                                      <a:latin typeface="Cambria Math" panose="02040503050406030204" pitchFamily="18" charset="0"/>
                                    </a:rPr>
                                    <m:t>11</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12</m:t>
                                  </m:r>
                                </m:sub>
                              </m:sSub>
                            </m:e>
                            <m:e>
                              <m:r>
                                <a:rPr lang="en-US" b="0" i="1" smtClean="0">
                                  <a:latin typeface="Cambria Math" panose="02040503050406030204" pitchFamily="18" charset="0"/>
                                  <a:ea typeface="Cambria Math" panose="02040503050406030204" pitchFamily="18" charset="0"/>
                                </a:rPr>
                                <m:t>⋯</m:t>
                              </m:r>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r>
                                    <a:rPr lang="en-US" b="0" i="1" smtClean="0">
                                      <a:latin typeface="Cambria Math" panose="02040503050406030204" pitchFamily="18" charset="0"/>
                                    </a:rPr>
                                    <m:t>𝑁</m:t>
                                  </m:r>
                                </m:sub>
                              </m:sSub>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21</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22</m:t>
                                  </m:r>
                                </m:sub>
                              </m:sSub>
                            </m:e>
                            <m:e/>
                            <m:e/>
                          </m:mr>
                          <m:mr>
                            <m:e>
                              <m:r>
                                <a:rPr lang="en-US" b="0" i="1" smtClean="0">
                                  <a:latin typeface="Cambria Math" panose="02040503050406030204" pitchFamily="18" charset="0"/>
                                  <a:ea typeface="Cambria Math" panose="02040503050406030204" pitchFamily="18" charset="0"/>
                                </a:rPr>
                                <m:t>⋮</m:t>
                              </m:r>
                            </m:e>
                            <m:e/>
                            <m:e>
                              <m:r>
                                <a:rPr lang="en-US" b="0" i="1" smtClean="0">
                                  <a:latin typeface="Cambria Math" panose="02040503050406030204" pitchFamily="18" charset="0"/>
                                  <a:ea typeface="Cambria Math" panose="02040503050406030204" pitchFamily="18" charset="0"/>
                                </a:rPr>
                                <m:t>⋱</m:t>
                              </m:r>
                            </m:e>
                            <m:e>
                              <m:r>
                                <a:rPr lang="en-US" b="0" i="1" smtClean="0">
                                  <a:latin typeface="Cambria Math" panose="02040503050406030204" pitchFamily="18" charset="0"/>
                                  <a:ea typeface="Cambria Math" panose="02040503050406030204" pitchFamily="18" charset="0"/>
                                </a:rPr>
                                <m:t>⋮</m:t>
                              </m:r>
                            </m:e>
                          </m:mr>
                          <m:mr>
                            <m:e/>
                            <m:e/>
                            <m:e>
                              <m:r>
                                <a:rPr lang="en-US" b="0" i="1" smtClean="0">
                                  <a:latin typeface="Cambria Math" panose="02040503050406030204" pitchFamily="18" charset="0"/>
                                  <a:ea typeface="Cambria Math" panose="02040503050406030204" pitchFamily="18" charset="0"/>
                                </a:rPr>
                                <m:t>⋯</m:t>
                              </m:r>
                            </m:e>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𝑤</m:t>
                                  </m:r>
                                </m:e>
                                <m:sub>
                                  <m:r>
                                    <a:rPr lang="en-US" b="0" i="1" smtClean="0">
                                      <a:latin typeface="Cambria Math" panose="02040503050406030204" pitchFamily="18" charset="0"/>
                                      <a:ea typeface="Cambria Math" panose="02040503050406030204" pitchFamily="18" charset="0"/>
                                    </a:rPr>
                                    <m:t>𝑀𝑁</m:t>
                                  </m:r>
                                </m:sub>
                              </m:sSub>
                            </m:e>
                          </m:mr>
                        </m:m>
                      </m:e>
                    </m:d>
                    <m:d>
                      <m:dPr>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𝑥</m:t>
                                  </m:r>
                                </m:e>
                                <m:sub>
                                  <m:r>
                                    <m:rPr>
                                      <m:brk m:alnAt="7"/>
                                    </m:rPr>
                                    <a:rPr lang="en-US" b="0" i="1" smtClean="0">
                                      <a:latin typeface="Cambria Math" panose="02040503050406030204" pitchFamily="18" charset="0"/>
                                    </a:rPr>
                                    <m:t>1</m:t>
                                  </m:r>
                                </m:sub>
                              </m:sSub>
                            </m:e>
                          </m:mr>
                          <m:mr>
                            <m:e>
                              <m:r>
                                <a:rPr lang="en-US" b="0" i="1" smtClean="0">
                                  <a:latin typeface="Cambria Math" panose="02040503050406030204" pitchFamily="18" charset="0"/>
                                  <a:ea typeface="Cambria Math" panose="02040503050406030204" pitchFamily="18" charset="0"/>
                                </a:rPr>
                                <m:t>⋮</m:t>
                              </m:r>
                            </m:e>
                          </m:mr>
                          <m:m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𝑁</m:t>
                                  </m:r>
                                </m:sub>
                              </m:sSub>
                            </m:e>
                          </m:mr>
                        </m:m>
                      </m:e>
                    </m:d>
                  </m:oMath>
                </a14:m>
                <a:endParaRPr lang="en-SG" dirty="0"/>
              </a:p>
            </p:txBody>
          </p:sp>
        </mc:Choice>
        <mc:Fallback>
          <p:sp>
            <p:nvSpPr>
              <p:cNvPr id="3" name="Content Placeholder 2">
                <a:extLst>
                  <a:ext uri="{FF2B5EF4-FFF2-40B4-BE49-F238E27FC236}">
                    <a16:creationId xmlns:a16="http://schemas.microsoft.com/office/drawing/2014/main" id="{8348F45F-3BB9-4101-9162-33BCADDE6314}"/>
                  </a:ext>
                </a:extLst>
              </p:cNvPr>
              <p:cNvSpPr>
                <a:spLocks noGrp="1" noRot="1" noChangeAspect="1" noMove="1" noResize="1" noEditPoints="1" noAdjustHandles="1" noChangeArrowheads="1" noChangeShapeType="1" noTextEdit="1"/>
              </p:cNvSpPr>
              <p:nvPr>
                <p:ph idx="1"/>
              </p:nvPr>
            </p:nvSpPr>
            <p:spPr>
              <a:blipFill>
                <a:blip r:embed="rId2"/>
                <a:stretch>
                  <a:fillRect l="-1546" t="-2101"/>
                </a:stretch>
              </a:blipFill>
            </p:spPr>
            <p:txBody>
              <a:bodyPr/>
              <a:lstStyle/>
              <a:p>
                <a:r>
                  <a:rPr lang="en-SG">
                    <a:noFill/>
                  </a:rPr>
                  <a:t> </a:t>
                </a:r>
              </a:p>
            </p:txBody>
          </p:sp>
        </mc:Fallback>
      </mc:AlternateContent>
    </p:spTree>
    <p:extLst>
      <p:ext uri="{BB962C8B-B14F-4D97-AF65-F5344CB8AC3E}">
        <p14:creationId xmlns:p14="http://schemas.microsoft.com/office/powerpoint/2010/main" val="3855903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E1583-08F6-47AE-9ABC-3D486C463853}"/>
              </a:ext>
            </a:extLst>
          </p:cNvPr>
          <p:cNvSpPr>
            <a:spLocks noGrp="1"/>
          </p:cNvSpPr>
          <p:nvPr>
            <p:ph type="title"/>
          </p:nvPr>
        </p:nvSpPr>
        <p:spPr/>
        <p:txBody>
          <a:bodyPr/>
          <a:lstStyle/>
          <a:p>
            <a:r>
              <a:rPr lang="en-US" dirty="0"/>
              <a:t>Increasing neural network size over time</a:t>
            </a:r>
            <a:endParaRPr lang="en-SG" dirty="0"/>
          </a:p>
        </p:txBody>
      </p:sp>
      <p:pic>
        <p:nvPicPr>
          <p:cNvPr id="4" name="Picture 3">
            <a:extLst>
              <a:ext uri="{FF2B5EF4-FFF2-40B4-BE49-F238E27FC236}">
                <a16:creationId xmlns:a16="http://schemas.microsoft.com/office/drawing/2014/main" id="{11D8567A-C391-4D6A-97B4-4545110F33D0}"/>
              </a:ext>
            </a:extLst>
          </p:cNvPr>
          <p:cNvPicPr>
            <a:picLocks noChangeAspect="1"/>
          </p:cNvPicPr>
          <p:nvPr/>
        </p:nvPicPr>
        <p:blipFill>
          <a:blip r:embed="rId2"/>
          <a:stretch>
            <a:fillRect/>
          </a:stretch>
        </p:blipFill>
        <p:spPr>
          <a:xfrm>
            <a:off x="2049805" y="2042548"/>
            <a:ext cx="6928374" cy="3360725"/>
          </a:xfrm>
          <a:prstGeom prst="rect">
            <a:avLst/>
          </a:prstGeom>
        </p:spPr>
      </p:pic>
      <p:sp>
        <p:nvSpPr>
          <p:cNvPr id="5" name="TextBox 4">
            <a:extLst>
              <a:ext uri="{FF2B5EF4-FFF2-40B4-BE49-F238E27FC236}">
                <a16:creationId xmlns:a16="http://schemas.microsoft.com/office/drawing/2014/main" id="{3AEB8ABC-558E-4A06-8D1E-EBAEB7BEF8F8}"/>
              </a:ext>
            </a:extLst>
          </p:cNvPr>
          <p:cNvSpPr txBox="1"/>
          <p:nvPr/>
        </p:nvSpPr>
        <p:spPr>
          <a:xfrm>
            <a:off x="824345" y="6249339"/>
            <a:ext cx="7176655" cy="369332"/>
          </a:xfrm>
          <a:prstGeom prst="rect">
            <a:avLst/>
          </a:prstGeom>
          <a:noFill/>
        </p:spPr>
        <p:txBody>
          <a:bodyPr wrap="square" rtlCol="0">
            <a:spAutoFit/>
          </a:bodyPr>
          <a:lstStyle/>
          <a:p>
            <a:r>
              <a:rPr lang="en-US" dirty="0"/>
              <a:t>Fig.1.11, from Goodfellow, et al, “Deep Learning”, page 23.</a:t>
            </a:r>
            <a:endParaRPr lang="en-SG" dirty="0"/>
          </a:p>
        </p:txBody>
      </p:sp>
      <p:sp>
        <p:nvSpPr>
          <p:cNvPr id="6" name="TextBox 5">
            <a:extLst>
              <a:ext uri="{FF2B5EF4-FFF2-40B4-BE49-F238E27FC236}">
                <a16:creationId xmlns:a16="http://schemas.microsoft.com/office/drawing/2014/main" id="{EB0362C3-80A0-47EE-AED5-84C6F763271D}"/>
              </a:ext>
            </a:extLst>
          </p:cNvPr>
          <p:cNvSpPr txBox="1"/>
          <p:nvPr/>
        </p:nvSpPr>
        <p:spPr>
          <a:xfrm>
            <a:off x="429491" y="2092036"/>
            <a:ext cx="1461654" cy="2677656"/>
          </a:xfrm>
          <a:prstGeom prst="rect">
            <a:avLst/>
          </a:prstGeom>
          <a:noFill/>
        </p:spPr>
        <p:txBody>
          <a:bodyPr wrap="square" rtlCol="0">
            <a:spAutoFit/>
          </a:bodyPr>
          <a:lstStyle/>
          <a:p>
            <a:r>
              <a:rPr lang="en-US" sz="1400" dirty="0"/>
              <a:t>1: perception, 3: </a:t>
            </a:r>
            <a:r>
              <a:rPr lang="en-US" sz="1400" dirty="0" err="1"/>
              <a:t>neocognitron</a:t>
            </a:r>
            <a:r>
              <a:rPr lang="en-US" sz="1400" dirty="0"/>
              <a:t>, 8: Lenet-5, 12: deep Boltzmann machine. 20: </a:t>
            </a:r>
            <a:r>
              <a:rPr lang="en-US" sz="1400" dirty="0" err="1"/>
              <a:t>GoogLeNet</a:t>
            </a:r>
            <a:r>
              <a:rPr lang="en-US" sz="1400" dirty="0"/>
              <a:t>. </a:t>
            </a:r>
          </a:p>
          <a:p>
            <a:endParaRPr lang="en-US" sz="1400" dirty="0"/>
          </a:p>
          <a:p>
            <a:r>
              <a:rPr lang="en-US" sz="1400" dirty="0"/>
              <a:t>GPT 3, 175 billion parameters</a:t>
            </a:r>
            <a:endParaRPr lang="en-SG" sz="1400" dirty="0"/>
          </a:p>
        </p:txBody>
      </p:sp>
      <p:sp>
        <p:nvSpPr>
          <p:cNvPr id="7" name="Oval 6">
            <a:extLst>
              <a:ext uri="{FF2B5EF4-FFF2-40B4-BE49-F238E27FC236}">
                <a16:creationId xmlns:a16="http://schemas.microsoft.com/office/drawing/2014/main" id="{E8F0A640-7E38-490A-B21D-F2BB61B7262C}"/>
              </a:ext>
            </a:extLst>
          </p:cNvPr>
          <p:cNvSpPr/>
          <p:nvPr/>
        </p:nvSpPr>
        <p:spPr>
          <a:xfrm>
            <a:off x="6382250" y="2435909"/>
            <a:ext cx="108000" cy="10810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 name="TextBox 7">
            <a:extLst>
              <a:ext uri="{FF2B5EF4-FFF2-40B4-BE49-F238E27FC236}">
                <a16:creationId xmlns:a16="http://schemas.microsoft.com/office/drawing/2014/main" id="{74427332-61EF-4B0F-9796-A668B897692F}"/>
              </a:ext>
            </a:extLst>
          </p:cNvPr>
          <p:cNvSpPr txBox="1"/>
          <p:nvPr/>
        </p:nvSpPr>
        <p:spPr>
          <a:xfrm>
            <a:off x="6351557" y="1575584"/>
            <a:ext cx="935501" cy="369332"/>
          </a:xfrm>
          <a:prstGeom prst="rect">
            <a:avLst/>
          </a:prstGeom>
          <a:noFill/>
        </p:spPr>
        <p:txBody>
          <a:bodyPr wrap="square" rtlCol="0">
            <a:spAutoFit/>
          </a:bodyPr>
          <a:lstStyle/>
          <a:p>
            <a:r>
              <a:rPr lang="en-US" dirty="0"/>
              <a:t>GPT 3 </a:t>
            </a:r>
            <a:endParaRPr lang="en-SG" dirty="0"/>
          </a:p>
        </p:txBody>
      </p:sp>
      <p:cxnSp>
        <p:nvCxnSpPr>
          <p:cNvPr id="10" name="Straight Arrow Connector 9">
            <a:extLst>
              <a:ext uri="{FF2B5EF4-FFF2-40B4-BE49-F238E27FC236}">
                <a16:creationId xmlns:a16="http://schemas.microsoft.com/office/drawing/2014/main" id="{C251F7D7-59B9-432E-904C-AF8DE798FBC5}"/>
              </a:ext>
            </a:extLst>
          </p:cNvPr>
          <p:cNvCxnSpPr/>
          <p:nvPr/>
        </p:nvCxnSpPr>
        <p:spPr>
          <a:xfrm flipH="1">
            <a:off x="6476182" y="1881610"/>
            <a:ext cx="198938" cy="4909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B43131A-8431-44C9-936E-6CA3F3046824}"/>
              </a:ext>
            </a:extLst>
          </p:cNvPr>
          <p:cNvSpPr txBox="1"/>
          <p:nvPr/>
        </p:nvSpPr>
        <p:spPr>
          <a:xfrm>
            <a:off x="3063389" y="5648674"/>
            <a:ext cx="4901206" cy="369332"/>
          </a:xfrm>
          <a:prstGeom prst="rect">
            <a:avLst/>
          </a:prstGeom>
          <a:noFill/>
        </p:spPr>
        <p:txBody>
          <a:bodyPr wrap="square" rtlCol="0">
            <a:spAutoFit/>
          </a:bodyPr>
          <a:lstStyle/>
          <a:p>
            <a:r>
              <a:rPr lang="en-US" dirty="0"/>
              <a:t>Recent trend: doubling every 6 months</a:t>
            </a:r>
            <a:endParaRPr lang="en-SG" dirty="0"/>
          </a:p>
        </p:txBody>
      </p:sp>
    </p:spTree>
    <p:extLst>
      <p:ext uri="{BB962C8B-B14F-4D97-AF65-F5344CB8AC3E}">
        <p14:creationId xmlns:p14="http://schemas.microsoft.com/office/powerpoint/2010/main" val="3931303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5FA73-65DC-37FD-4D62-DB510BD1EA5A}"/>
              </a:ext>
            </a:extLst>
          </p:cNvPr>
          <p:cNvSpPr>
            <a:spLocks noGrp="1"/>
          </p:cNvSpPr>
          <p:nvPr>
            <p:ph type="title"/>
          </p:nvPr>
        </p:nvSpPr>
        <p:spPr/>
        <p:txBody>
          <a:bodyPr/>
          <a:lstStyle/>
          <a:p>
            <a:r>
              <a:rPr lang="en-US" dirty="0"/>
              <a:t>Summary</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4CD5093-FC61-9BB4-4A1A-B61DE3AB01DD}"/>
                  </a:ext>
                </a:extLst>
              </p:cNvPr>
              <p:cNvSpPr>
                <a:spLocks noGrp="1"/>
              </p:cNvSpPr>
              <p:nvPr>
                <p:ph idx="1"/>
              </p:nvPr>
            </p:nvSpPr>
            <p:spPr/>
            <p:txBody>
              <a:bodyPr/>
              <a:lstStyle/>
              <a:p>
                <a:r>
                  <a:rPr lang="en-US" dirty="0"/>
                  <a:t>Neurons operate chemically, thus slowly, but the brain runs massively in parallel with 10</a:t>
                </a:r>
                <a:r>
                  <a:rPr lang="en-US" baseline="30000" dirty="0"/>
                  <a:t>11</a:t>
                </a:r>
                <a:r>
                  <a:rPr lang="en-US" dirty="0"/>
                  <a:t> neurons</a:t>
                </a:r>
              </a:p>
              <a:p>
                <a:endParaRPr lang="en-US" dirty="0"/>
              </a:p>
              <a:p>
                <a:r>
                  <a:rPr lang="en-US" dirty="0"/>
                  <a:t>Mathematical neurons perform linear algebraic operation </a:t>
                </a:r>
                <a14:m>
                  <m:oMath xmlns:m="http://schemas.openxmlformats.org/officeDocument/2006/math">
                    <m:r>
                      <a:rPr lang="en-US" b="1" i="0" smtClean="0">
                        <a:latin typeface="Cambria Math" panose="02040503050406030204" pitchFamily="18" charset="0"/>
                      </a:rPr>
                      <m:t>𝐚</m:t>
                    </m:r>
                    <m:r>
                      <a:rPr lang="en-US" b="0" i="1" smtClean="0">
                        <a:latin typeface="Cambria Math" panose="02040503050406030204" pitchFamily="18" charset="0"/>
                      </a:rPr>
                      <m:t>=</m:t>
                    </m:r>
                    <m:r>
                      <a:rPr lang="en-US" b="1" i="0" smtClean="0">
                        <a:latin typeface="Cambria Math" panose="02040503050406030204" pitchFamily="18" charset="0"/>
                      </a:rPr>
                      <m:t>𝐖𝐱</m:t>
                    </m:r>
                    <m:r>
                      <a:rPr lang="en-US" b="0" i="1" smtClean="0">
                        <a:latin typeface="Cambria Math" panose="02040503050406030204" pitchFamily="18" charset="0"/>
                      </a:rPr>
                      <m:t>+</m:t>
                    </m:r>
                    <m:r>
                      <a:rPr lang="en-US" b="1" i="0" smtClean="0">
                        <a:latin typeface="Cambria Math" panose="02040503050406030204" pitchFamily="18" charset="0"/>
                      </a:rPr>
                      <m:t>𝐛</m:t>
                    </m:r>
                  </m:oMath>
                </a14:m>
                <a:r>
                  <a:rPr lang="en-SG" dirty="0"/>
                  <a:t> together with a nonlinear activation function </a:t>
                </a:r>
                <a14:m>
                  <m:oMath xmlns:m="http://schemas.openxmlformats.org/officeDocument/2006/math">
                    <m:r>
                      <a:rPr lang="en-US" b="1" i="0" smtClean="0">
                        <a:latin typeface="Cambria Math" panose="02040503050406030204" pitchFamily="18" charset="0"/>
                      </a:rPr>
                      <m:t>𝐲</m:t>
                    </m:r>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m:t>
                    </m:r>
                    <m:r>
                      <a:rPr lang="en-US" b="1" i="0" smtClean="0">
                        <a:latin typeface="Cambria Math" panose="02040503050406030204" pitchFamily="18" charset="0"/>
                      </a:rPr>
                      <m:t>𝐚</m:t>
                    </m:r>
                    <m:r>
                      <a:rPr lang="en-US" b="0" i="1" smtClean="0">
                        <a:latin typeface="Cambria Math" panose="02040503050406030204" pitchFamily="18" charset="0"/>
                      </a:rPr>
                      <m:t>)</m:t>
                    </m:r>
                  </m:oMath>
                </a14:m>
                <a:r>
                  <a:rPr lang="en-SG" dirty="0"/>
                  <a:t>.  This process may be iterated.</a:t>
                </a:r>
              </a:p>
            </p:txBody>
          </p:sp>
        </mc:Choice>
        <mc:Fallback xmlns="">
          <p:sp>
            <p:nvSpPr>
              <p:cNvPr id="3" name="Content Placeholder 2">
                <a:extLst>
                  <a:ext uri="{FF2B5EF4-FFF2-40B4-BE49-F238E27FC236}">
                    <a16:creationId xmlns:a16="http://schemas.microsoft.com/office/drawing/2014/main" id="{D4CD5093-FC61-9BB4-4A1A-B61DE3AB01DD}"/>
                  </a:ext>
                </a:extLst>
              </p:cNvPr>
              <p:cNvSpPr>
                <a:spLocks noGrp="1" noRot="1" noChangeAspect="1" noMove="1" noResize="1" noEditPoints="1" noAdjustHandles="1" noChangeArrowheads="1" noChangeShapeType="1" noTextEdit="1"/>
              </p:cNvSpPr>
              <p:nvPr>
                <p:ph idx="1"/>
              </p:nvPr>
            </p:nvSpPr>
            <p:spPr>
              <a:blipFill>
                <a:blip r:embed="rId2"/>
                <a:stretch>
                  <a:fillRect l="-1391" t="-2381" r="-773"/>
                </a:stretch>
              </a:blipFill>
            </p:spPr>
            <p:txBody>
              <a:bodyPr/>
              <a:lstStyle/>
              <a:p>
                <a:r>
                  <a:rPr lang="en-SG">
                    <a:noFill/>
                  </a:rPr>
                  <a:t> </a:t>
                </a:r>
              </a:p>
            </p:txBody>
          </p:sp>
        </mc:Fallback>
      </mc:AlternateContent>
    </p:spTree>
    <p:extLst>
      <p:ext uri="{BB962C8B-B14F-4D97-AF65-F5344CB8AC3E}">
        <p14:creationId xmlns:p14="http://schemas.microsoft.com/office/powerpoint/2010/main" val="2331936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5B1B5-6FEE-B0E0-58EA-655045316CC1}"/>
              </a:ext>
            </a:extLst>
          </p:cNvPr>
          <p:cNvSpPr>
            <a:spLocks noGrp="1"/>
          </p:cNvSpPr>
          <p:nvPr>
            <p:ph type="title"/>
          </p:nvPr>
        </p:nvSpPr>
        <p:spPr/>
        <p:txBody>
          <a:bodyPr/>
          <a:lstStyle/>
          <a:p>
            <a:r>
              <a:rPr lang="en-US" dirty="0"/>
              <a:t>Questions &amp; Answers</a:t>
            </a:r>
            <a:endParaRPr lang="en-SG" dirty="0"/>
          </a:p>
        </p:txBody>
      </p:sp>
      <p:sp>
        <p:nvSpPr>
          <p:cNvPr id="3" name="Content Placeholder 2">
            <a:extLst>
              <a:ext uri="{FF2B5EF4-FFF2-40B4-BE49-F238E27FC236}">
                <a16:creationId xmlns:a16="http://schemas.microsoft.com/office/drawing/2014/main" id="{D5DEEDFD-B774-D4BE-C2AB-EA21AE75A997}"/>
              </a:ext>
            </a:extLst>
          </p:cNvPr>
          <p:cNvSpPr>
            <a:spLocks noGrp="1"/>
          </p:cNvSpPr>
          <p:nvPr>
            <p:ph idx="1"/>
          </p:nvPr>
        </p:nvSpPr>
        <p:spPr/>
        <p:txBody>
          <a:bodyPr/>
          <a:lstStyle/>
          <a:p>
            <a:r>
              <a:rPr lang="en-US" dirty="0"/>
              <a:t>1) What is a biological cell?  2) what is a neural cell and how it differs from normal cell?  3) what is the function of hippocampus? 4) what is the area size of neocortex if flattened out?  5) how many neurons in a human brain, how many connections?  6) what is </a:t>
            </a:r>
            <a:r>
              <a:rPr lang="en-US" dirty="0" err="1"/>
              <a:t>ReLU</a:t>
            </a:r>
            <a:r>
              <a:rPr lang="en-US" dirty="0"/>
              <a:t>, 7) what is a sigmoid function?  8) who invented the first mathematical neural network?  9) what is an action potential?  10) what is the role of myelin sheath? </a:t>
            </a:r>
            <a:endParaRPr lang="en-SG" dirty="0"/>
          </a:p>
        </p:txBody>
      </p:sp>
    </p:spTree>
    <p:extLst>
      <p:ext uri="{BB962C8B-B14F-4D97-AF65-F5344CB8AC3E}">
        <p14:creationId xmlns:p14="http://schemas.microsoft.com/office/powerpoint/2010/main" val="18901257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4371D-6E91-9D0C-3E7F-D8045DFA6AA2}"/>
              </a:ext>
            </a:extLst>
          </p:cNvPr>
          <p:cNvSpPr>
            <a:spLocks noGrp="1"/>
          </p:cNvSpPr>
          <p:nvPr>
            <p:ph type="title"/>
          </p:nvPr>
        </p:nvSpPr>
        <p:spPr/>
        <p:txBody>
          <a:bodyPr/>
          <a:lstStyle/>
          <a:p>
            <a:r>
              <a:rPr lang="en-US" dirty="0"/>
              <a:t>Reading</a:t>
            </a:r>
            <a:endParaRPr lang="en-SG" dirty="0"/>
          </a:p>
        </p:txBody>
      </p:sp>
      <p:sp>
        <p:nvSpPr>
          <p:cNvPr id="3" name="Content Placeholder 2">
            <a:extLst>
              <a:ext uri="{FF2B5EF4-FFF2-40B4-BE49-F238E27FC236}">
                <a16:creationId xmlns:a16="http://schemas.microsoft.com/office/drawing/2014/main" id="{26BE9E92-C57F-B7DD-9312-CDD75D5B1B15}"/>
              </a:ext>
            </a:extLst>
          </p:cNvPr>
          <p:cNvSpPr>
            <a:spLocks noGrp="1"/>
          </p:cNvSpPr>
          <p:nvPr>
            <p:ph idx="1"/>
          </p:nvPr>
        </p:nvSpPr>
        <p:spPr/>
        <p:txBody>
          <a:bodyPr/>
          <a:lstStyle/>
          <a:p>
            <a:r>
              <a:rPr lang="en-US"/>
              <a:t>Bishop book Chapter </a:t>
            </a:r>
            <a:r>
              <a:rPr lang="en-US" dirty="0"/>
              <a:t>1.3 page 16 – 22 </a:t>
            </a:r>
            <a:endParaRPr lang="en-SG" dirty="0"/>
          </a:p>
        </p:txBody>
      </p:sp>
    </p:spTree>
    <p:extLst>
      <p:ext uri="{BB962C8B-B14F-4D97-AF65-F5344CB8AC3E}">
        <p14:creationId xmlns:p14="http://schemas.microsoft.com/office/powerpoint/2010/main" val="299449811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Verdana"/>
        <a:ea typeface=""/>
        <a:cs typeface=""/>
      </a:majorFont>
      <a:minorFont>
        <a:latin typeface="Verdan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1135</TotalTime>
  <Words>1135</Words>
  <Application>Microsoft Office PowerPoint</Application>
  <PresentationFormat>On-screen Show (4:3)</PresentationFormat>
  <Paragraphs>143</Paragraphs>
  <Slides>25</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Aharoni</vt:lpstr>
      <vt:lpstr>Arial</vt:lpstr>
      <vt:lpstr>Calibri</vt:lpstr>
      <vt:lpstr>Cambria Math</vt:lpstr>
      <vt:lpstr>Times New Roman</vt:lpstr>
      <vt:lpstr>Verdana</vt:lpstr>
      <vt:lpstr>Office Theme</vt:lpstr>
      <vt:lpstr>AIS5103,  Foundations of Deep Learning  Prof. Wang Jian-Sheng</vt:lpstr>
      <vt:lpstr>Outline</vt:lpstr>
      <vt:lpstr>Format/assessment, etc</vt:lpstr>
      <vt:lpstr>Textbook</vt:lpstr>
      <vt:lpstr>General remarks</vt:lpstr>
      <vt:lpstr>Week 1,   The Neuron: cell and molecular biology</vt:lpstr>
      <vt:lpstr>Levels of organization</vt:lpstr>
      <vt:lpstr>Structure of neurons</vt:lpstr>
      <vt:lpstr>Chemical vs electric synapses</vt:lpstr>
      <vt:lpstr>Brain consists of neurons and glia</vt:lpstr>
      <vt:lpstr>Axon transits information by potential</vt:lpstr>
      <vt:lpstr>Transmission of information chemically between cells</vt:lpstr>
      <vt:lpstr>Neuron network</vt:lpstr>
      <vt:lpstr>Human brain</vt:lpstr>
      <vt:lpstr>Six layers in the neocortex</vt:lpstr>
      <vt:lpstr>Mathematical Neurons in AI</vt:lpstr>
      <vt:lpstr>McCulloch &amp; Pitts 1943</vt:lpstr>
      <vt:lpstr>A “mathematical” neuron</vt:lpstr>
      <vt:lpstr>Activation functions</vt:lpstr>
      <vt:lpstr>Feedforward Neural Network</vt:lpstr>
      <vt:lpstr>Matrix notation</vt:lpstr>
      <vt:lpstr>Increasing neural network size over time</vt:lpstr>
      <vt:lpstr>Summary</vt:lpstr>
      <vt:lpstr>Questions &amp; Answers</vt:lpstr>
      <vt:lpstr>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AIS5203 Foundations of Deep Learning</dc:title>
  <dc:creator>Wang Jian-Sheng</dc:creator>
  <cp:lastModifiedBy>Wang Jian-Sheng</cp:lastModifiedBy>
  <cp:revision>87</cp:revision>
  <dcterms:created xsi:type="dcterms:W3CDTF">2021-10-08T06:30:06Z</dcterms:created>
  <dcterms:modified xsi:type="dcterms:W3CDTF">2026-07-02T08:12:21Z</dcterms:modified>
</cp:coreProperties>
</file>