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258" r:id="rId2"/>
    <p:sldId id="332" r:id="rId3"/>
    <p:sldId id="303" r:id="rId4"/>
    <p:sldId id="304" r:id="rId5"/>
    <p:sldId id="305" r:id="rId6"/>
    <p:sldId id="306" r:id="rId7"/>
    <p:sldId id="307" r:id="rId8"/>
    <p:sldId id="308" r:id="rId9"/>
    <p:sldId id="309" r:id="rId10"/>
    <p:sldId id="310" r:id="rId11"/>
    <p:sldId id="263" r:id="rId12"/>
    <p:sldId id="264" r:id="rId13"/>
    <p:sldId id="265" r:id="rId14"/>
    <p:sldId id="273" r:id="rId15"/>
    <p:sldId id="300" r:id="rId16"/>
    <p:sldId id="311" r:id="rId17"/>
    <p:sldId id="301" r:id="rId18"/>
    <p:sldId id="312" r:id="rId19"/>
    <p:sldId id="295" r:id="rId20"/>
    <p:sldId id="302" r:id="rId21"/>
    <p:sldId id="313" r:id="rId22"/>
    <p:sldId id="314" r:id="rId23"/>
    <p:sldId id="317" r:id="rId24"/>
    <p:sldId id="318" r:id="rId25"/>
    <p:sldId id="319" r:id="rId26"/>
    <p:sldId id="320" r:id="rId27"/>
    <p:sldId id="321" r:id="rId28"/>
    <p:sldId id="322" r:id="rId29"/>
    <p:sldId id="323" r:id="rId30"/>
    <p:sldId id="324" r:id="rId31"/>
    <p:sldId id="325" r:id="rId32"/>
    <p:sldId id="326" r:id="rId33"/>
    <p:sldId id="327" r:id="rId34"/>
    <p:sldId id="328" r:id="rId35"/>
    <p:sldId id="330" r:id="rId36"/>
    <p:sldId id="336" r:id="rId37"/>
    <p:sldId id="335" r:id="rId38"/>
    <p:sldId id="329" r:id="rId39"/>
    <p:sldId id="331" r:id="rId40"/>
    <p:sldId id="333" r:id="rId41"/>
    <p:sldId id="334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1091DF-607F-47DD-BE45-E3275F8A3B97}" v="163" dt="2026-07-19T08:23:55.7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86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9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DA0054E9-9CA1-4D5F-8882-CE14A0767E88}"/>
    <pc:docChg chg="custSel modSld">
      <pc:chgData name="Wang Jian-Sheng" userId="7d25d710-0931-49a3-acef-49192cec40f2" providerId="ADAL" clId="{DA0054E9-9CA1-4D5F-8882-CE14A0767E88}" dt="2026-07-20T03:31:14.422" v="754" actId="20577"/>
      <pc:docMkLst>
        <pc:docMk/>
      </pc:docMkLst>
      <pc:sldChg chg="modSp">
        <pc:chgData name="Wang Jian-Sheng" userId="7d25d710-0931-49a3-acef-49192cec40f2" providerId="ADAL" clId="{DA0054E9-9CA1-4D5F-8882-CE14A0767E88}" dt="2026-07-20T03:16:35.209" v="700" actId="20577"/>
        <pc:sldMkLst>
          <pc:docMk/>
          <pc:sldMk cId="0" sldId="273"/>
        </pc:sldMkLst>
        <pc:spChg chg="mod">
          <ac:chgData name="Wang Jian-Sheng" userId="7d25d710-0931-49a3-acef-49192cec40f2" providerId="ADAL" clId="{DA0054E9-9CA1-4D5F-8882-CE14A0767E88}" dt="2026-07-20T03:16:35.209" v="700" actId="20577"/>
          <ac:spMkLst>
            <pc:docMk/>
            <pc:sldMk cId="0" sldId="273"/>
            <ac:spMk id="20483" creationId="{00000000-0000-0000-0000-000000000000}"/>
          </ac:spMkLst>
        </pc:spChg>
      </pc:sldChg>
      <pc:sldChg chg="modSp">
        <pc:chgData name="Wang Jian-Sheng" userId="7d25d710-0931-49a3-acef-49192cec40f2" providerId="ADAL" clId="{DA0054E9-9CA1-4D5F-8882-CE14A0767E88}" dt="2026-07-20T02:03:51.661" v="15" actId="20577"/>
        <pc:sldMkLst>
          <pc:docMk/>
          <pc:sldMk cId="2844609261" sldId="295"/>
        </pc:sldMkLst>
        <pc:spChg chg="mod">
          <ac:chgData name="Wang Jian-Sheng" userId="7d25d710-0931-49a3-acef-49192cec40f2" providerId="ADAL" clId="{DA0054E9-9CA1-4D5F-8882-CE14A0767E88}" dt="2026-07-20T02:03:51.661" v="15" actId="20577"/>
          <ac:spMkLst>
            <pc:docMk/>
            <pc:sldMk cId="2844609261" sldId="295"/>
            <ac:spMk id="3" creationId="{00000000-0000-0000-0000-000000000000}"/>
          </ac:spMkLst>
        </pc:spChg>
      </pc:sldChg>
      <pc:sldChg chg="modSp">
        <pc:chgData name="Wang Jian-Sheng" userId="7d25d710-0931-49a3-acef-49192cec40f2" providerId="ADAL" clId="{DA0054E9-9CA1-4D5F-8882-CE14A0767E88}" dt="2026-07-20T02:55:41.584" v="636" actId="20577"/>
        <pc:sldMkLst>
          <pc:docMk/>
          <pc:sldMk cId="214582188" sldId="302"/>
        </pc:sldMkLst>
        <pc:spChg chg="mod">
          <ac:chgData name="Wang Jian-Sheng" userId="7d25d710-0931-49a3-acef-49192cec40f2" providerId="ADAL" clId="{DA0054E9-9CA1-4D5F-8882-CE14A0767E88}" dt="2026-07-20T02:55:41.584" v="636" actId="20577"/>
          <ac:spMkLst>
            <pc:docMk/>
            <pc:sldMk cId="214582188" sldId="302"/>
            <ac:spMk id="3" creationId="{0D43C8F6-8586-471C-BA8E-D59F191C609A}"/>
          </ac:spMkLst>
        </pc:spChg>
      </pc:sldChg>
      <pc:sldChg chg="modSp">
        <pc:chgData name="Wang Jian-Sheng" userId="7d25d710-0931-49a3-acef-49192cec40f2" providerId="ADAL" clId="{DA0054E9-9CA1-4D5F-8882-CE14A0767E88}" dt="2026-07-20T01:56:03.195" v="0" actId="20577"/>
        <pc:sldMkLst>
          <pc:docMk/>
          <pc:sldMk cId="1993603522" sldId="303"/>
        </pc:sldMkLst>
        <pc:spChg chg="mod">
          <ac:chgData name="Wang Jian-Sheng" userId="7d25d710-0931-49a3-acef-49192cec40f2" providerId="ADAL" clId="{DA0054E9-9CA1-4D5F-8882-CE14A0767E88}" dt="2026-07-20T01:56:03.195" v="0" actId="20577"/>
          <ac:spMkLst>
            <pc:docMk/>
            <pc:sldMk cId="1993603522" sldId="303"/>
            <ac:spMk id="4" creationId="{0330D0FA-D0E6-4F75-A309-60EBC5A9756C}"/>
          </ac:spMkLst>
        </pc:spChg>
      </pc:sldChg>
      <pc:sldChg chg="modSp">
        <pc:chgData name="Wang Jian-Sheng" userId="7d25d710-0931-49a3-acef-49192cec40f2" providerId="ADAL" clId="{DA0054E9-9CA1-4D5F-8882-CE14A0767E88}" dt="2026-07-20T01:58:54.323" v="3" actId="20577"/>
        <pc:sldMkLst>
          <pc:docMk/>
          <pc:sldMk cId="0" sldId="309"/>
        </pc:sldMkLst>
        <pc:spChg chg="mod">
          <ac:chgData name="Wang Jian-Sheng" userId="7d25d710-0931-49a3-acef-49192cec40f2" providerId="ADAL" clId="{DA0054E9-9CA1-4D5F-8882-CE14A0767E88}" dt="2026-07-20T01:58:54.323" v="3" actId="20577"/>
          <ac:spMkLst>
            <pc:docMk/>
            <pc:sldMk cId="0" sldId="309"/>
            <ac:spMk id="13315" creationId="{00000000-0000-0000-0000-000000000000}"/>
          </ac:spMkLst>
        </pc:spChg>
      </pc:sldChg>
      <pc:sldChg chg="modNotesTx">
        <pc:chgData name="Wang Jian-Sheng" userId="7d25d710-0931-49a3-acef-49192cec40f2" providerId="ADAL" clId="{DA0054E9-9CA1-4D5F-8882-CE14A0767E88}" dt="2026-07-20T03:24:34.109" v="752" actId="20577"/>
        <pc:sldMkLst>
          <pc:docMk/>
          <pc:sldMk cId="1410607214" sldId="311"/>
        </pc:sldMkLst>
      </pc:sldChg>
      <pc:sldChg chg="modNotesTx">
        <pc:chgData name="Wang Jian-Sheng" userId="7d25d710-0931-49a3-acef-49192cec40f2" providerId="ADAL" clId="{DA0054E9-9CA1-4D5F-8882-CE14A0767E88}" dt="2026-07-20T02:58:00.788" v="646" actId="20577"/>
        <pc:sldMkLst>
          <pc:docMk/>
          <pc:sldMk cId="1932447147" sldId="312"/>
        </pc:sldMkLst>
      </pc:sldChg>
      <pc:sldChg chg="modSp">
        <pc:chgData name="Wang Jian-Sheng" userId="7d25d710-0931-49a3-acef-49192cec40f2" providerId="ADAL" clId="{DA0054E9-9CA1-4D5F-8882-CE14A0767E88}" dt="2026-07-20T02:08:05.344" v="33" actId="27636"/>
        <pc:sldMkLst>
          <pc:docMk/>
          <pc:sldMk cId="468882116" sldId="313"/>
        </pc:sldMkLst>
        <pc:spChg chg="mod">
          <ac:chgData name="Wang Jian-Sheng" userId="7d25d710-0931-49a3-acef-49192cec40f2" providerId="ADAL" clId="{DA0054E9-9CA1-4D5F-8882-CE14A0767E88}" dt="2026-07-20T02:08:05.344" v="33" actId="27636"/>
          <ac:spMkLst>
            <pc:docMk/>
            <pc:sldMk cId="468882116" sldId="313"/>
            <ac:spMk id="5" creationId="{00000000-0000-0000-0000-000000000000}"/>
          </ac:spMkLst>
        </pc:spChg>
        <pc:spChg chg="mod">
          <ac:chgData name="Wang Jian-Sheng" userId="7d25d710-0931-49a3-acef-49192cec40f2" providerId="ADAL" clId="{DA0054E9-9CA1-4D5F-8882-CE14A0767E88}" dt="2026-07-20T02:08:05.343" v="32" actId="27636"/>
          <ac:spMkLst>
            <pc:docMk/>
            <pc:sldMk cId="468882116" sldId="313"/>
            <ac:spMk id="6" creationId="{00000000-0000-0000-0000-000000000000}"/>
          </ac:spMkLst>
        </pc:spChg>
      </pc:sldChg>
      <pc:sldChg chg="addSp modSp">
        <pc:chgData name="Wang Jian-Sheng" userId="7d25d710-0931-49a3-acef-49192cec40f2" providerId="ADAL" clId="{DA0054E9-9CA1-4D5F-8882-CE14A0767E88}" dt="2026-07-20T02:09:50.205" v="94" actId="20577"/>
        <pc:sldMkLst>
          <pc:docMk/>
          <pc:sldMk cId="0" sldId="314"/>
        </pc:sldMkLst>
        <pc:spChg chg="add mod">
          <ac:chgData name="Wang Jian-Sheng" userId="7d25d710-0931-49a3-acef-49192cec40f2" providerId="ADAL" clId="{DA0054E9-9CA1-4D5F-8882-CE14A0767E88}" dt="2026-07-20T02:09:50.205" v="94" actId="20577"/>
          <ac:spMkLst>
            <pc:docMk/>
            <pc:sldMk cId="0" sldId="314"/>
            <ac:spMk id="5" creationId="{D5AB80B8-6B8D-412E-B1B3-0DE10BD3B66A}"/>
          </ac:spMkLst>
        </pc:spChg>
      </pc:sldChg>
      <pc:sldChg chg="modSp modNotesTx">
        <pc:chgData name="Wang Jian-Sheng" userId="7d25d710-0931-49a3-acef-49192cec40f2" providerId="ADAL" clId="{DA0054E9-9CA1-4D5F-8882-CE14A0767E88}" dt="2026-07-20T03:18:06.706" v="704" actId="20577"/>
        <pc:sldMkLst>
          <pc:docMk/>
          <pc:sldMk cId="2508124165" sldId="317"/>
        </pc:sldMkLst>
        <pc:spChg chg="mod">
          <ac:chgData name="Wang Jian-Sheng" userId="7d25d710-0931-49a3-acef-49192cec40f2" providerId="ADAL" clId="{DA0054E9-9CA1-4D5F-8882-CE14A0767E88}" dt="2026-07-20T03:06:08.179" v="682" actId="20577"/>
          <ac:spMkLst>
            <pc:docMk/>
            <pc:sldMk cId="2508124165" sldId="317"/>
            <ac:spMk id="2" creationId="{485EF2BC-64B4-4A89-BB2B-498D7B76A13B}"/>
          </ac:spMkLst>
        </pc:spChg>
        <pc:spChg chg="mod">
          <ac:chgData name="Wang Jian-Sheng" userId="7d25d710-0931-49a3-acef-49192cec40f2" providerId="ADAL" clId="{DA0054E9-9CA1-4D5F-8882-CE14A0767E88}" dt="2026-07-20T03:05:57" v="680" actId="20577"/>
          <ac:spMkLst>
            <pc:docMk/>
            <pc:sldMk cId="2508124165" sldId="317"/>
            <ac:spMk id="4" creationId="{4993B1B9-3944-ED06-ED1A-1BB09B80E5D7}"/>
          </ac:spMkLst>
        </pc:spChg>
      </pc:sldChg>
      <pc:sldChg chg="modSp">
        <pc:chgData name="Wang Jian-Sheng" userId="7d25d710-0931-49a3-acef-49192cec40f2" providerId="ADAL" clId="{DA0054E9-9CA1-4D5F-8882-CE14A0767E88}" dt="2026-07-20T02:14:34.252" v="189" actId="20577"/>
        <pc:sldMkLst>
          <pc:docMk/>
          <pc:sldMk cId="689686785" sldId="321"/>
        </pc:sldMkLst>
        <pc:spChg chg="mod">
          <ac:chgData name="Wang Jian-Sheng" userId="7d25d710-0931-49a3-acef-49192cec40f2" providerId="ADAL" clId="{DA0054E9-9CA1-4D5F-8882-CE14A0767E88}" dt="2026-07-20T02:14:34.252" v="189" actId="20577"/>
          <ac:spMkLst>
            <pc:docMk/>
            <pc:sldMk cId="689686785" sldId="321"/>
            <ac:spMk id="3" creationId="{7687BC65-398D-46AE-BA97-6C088C20CC57}"/>
          </ac:spMkLst>
        </pc:spChg>
      </pc:sldChg>
      <pc:sldChg chg="modSp">
        <pc:chgData name="Wang Jian-Sheng" userId="7d25d710-0931-49a3-acef-49192cec40f2" providerId="ADAL" clId="{DA0054E9-9CA1-4D5F-8882-CE14A0767E88}" dt="2026-07-20T02:59:41.064" v="650" actId="20577"/>
        <pc:sldMkLst>
          <pc:docMk/>
          <pc:sldMk cId="4162764414" sldId="322"/>
        </pc:sldMkLst>
        <pc:spChg chg="mod">
          <ac:chgData name="Wang Jian-Sheng" userId="7d25d710-0931-49a3-acef-49192cec40f2" providerId="ADAL" clId="{DA0054E9-9CA1-4D5F-8882-CE14A0767E88}" dt="2026-07-20T02:59:41.064" v="650" actId="20577"/>
          <ac:spMkLst>
            <pc:docMk/>
            <pc:sldMk cId="4162764414" sldId="322"/>
            <ac:spMk id="3" creationId="{E3E98EBD-ABD2-44D7-91CD-0269B6BFD2E6}"/>
          </ac:spMkLst>
        </pc:spChg>
      </pc:sldChg>
      <pc:sldChg chg="modSp modNotesTx">
        <pc:chgData name="Wang Jian-Sheng" userId="7d25d710-0931-49a3-acef-49192cec40f2" providerId="ADAL" clId="{DA0054E9-9CA1-4D5F-8882-CE14A0767E88}" dt="2026-07-20T02:16:19.911" v="209" actId="20577"/>
        <pc:sldMkLst>
          <pc:docMk/>
          <pc:sldMk cId="2381413098" sldId="324"/>
        </pc:sldMkLst>
        <pc:spChg chg="mod">
          <ac:chgData name="Wang Jian-Sheng" userId="7d25d710-0931-49a3-acef-49192cec40f2" providerId="ADAL" clId="{DA0054E9-9CA1-4D5F-8882-CE14A0767E88}" dt="2026-07-20T02:15:50.728" v="190" actId="113"/>
          <ac:spMkLst>
            <pc:docMk/>
            <pc:sldMk cId="2381413098" sldId="324"/>
            <ac:spMk id="3" creationId="{36D83AF3-EF95-4387-A020-DCB38163351E}"/>
          </ac:spMkLst>
        </pc:spChg>
      </pc:sldChg>
      <pc:sldChg chg="modSp">
        <pc:chgData name="Wang Jian-Sheng" userId="7d25d710-0931-49a3-acef-49192cec40f2" providerId="ADAL" clId="{DA0054E9-9CA1-4D5F-8882-CE14A0767E88}" dt="2026-07-20T03:00:33.547" v="660" actId="20577"/>
        <pc:sldMkLst>
          <pc:docMk/>
          <pc:sldMk cId="3150838091" sldId="325"/>
        </pc:sldMkLst>
        <pc:spChg chg="mod">
          <ac:chgData name="Wang Jian-Sheng" userId="7d25d710-0931-49a3-acef-49192cec40f2" providerId="ADAL" clId="{DA0054E9-9CA1-4D5F-8882-CE14A0767E88}" dt="2026-07-20T03:00:33.547" v="660" actId="20577"/>
          <ac:spMkLst>
            <pc:docMk/>
            <pc:sldMk cId="3150838091" sldId="325"/>
            <ac:spMk id="2" creationId="{32355FF9-9204-495B-820C-87B666839B56}"/>
          </ac:spMkLst>
        </pc:spChg>
      </pc:sldChg>
      <pc:sldChg chg="addSp modSp modNotesTx">
        <pc:chgData name="Wang Jian-Sheng" userId="7d25d710-0931-49a3-acef-49192cec40f2" providerId="ADAL" clId="{DA0054E9-9CA1-4D5F-8882-CE14A0767E88}" dt="2026-07-20T02:22:39.305" v="383" actId="255"/>
        <pc:sldMkLst>
          <pc:docMk/>
          <pc:sldMk cId="982239130" sldId="328"/>
        </pc:sldMkLst>
        <pc:spChg chg="add mod">
          <ac:chgData name="Wang Jian-Sheng" userId="7d25d710-0931-49a3-acef-49192cec40f2" providerId="ADAL" clId="{DA0054E9-9CA1-4D5F-8882-CE14A0767E88}" dt="2026-07-20T02:22:39.305" v="383" actId="255"/>
          <ac:spMkLst>
            <pc:docMk/>
            <pc:sldMk cId="982239130" sldId="328"/>
            <ac:spMk id="4" creationId="{FCEBA26F-B1D9-4607-A79E-AF0325A3887F}"/>
          </ac:spMkLst>
        </pc:spChg>
      </pc:sldChg>
      <pc:sldChg chg="modSp">
        <pc:chgData name="Wang Jian-Sheng" userId="7d25d710-0931-49a3-acef-49192cec40f2" providerId="ADAL" clId="{DA0054E9-9CA1-4D5F-8882-CE14A0767E88}" dt="2026-07-20T02:28:05.769" v="514" actId="1038"/>
        <pc:sldMkLst>
          <pc:docMk/>
          <pc:sldMk cId="4265145764" sldId="329"/>
        </pc:sldMkLst>
        <pc:spChg chg="mod">
          <ac:chgData name="Wang Jian-Sheng" userId="7d25d710-0931-49a3-acef-49192cec40f2" providerId="ADAL" clId="{DA0054E9-9CA1-4D5F-8882-CE14A0767E88}" dt="2026-07-20T02:19:40.428" v="312" actId="20577"/>
          <ac:spMkLst>
            <pc:docMk/>
            <pc:sldMk cId="4265145764" sldId="329"/>
            <ac:spMk id="3" creationId="{F5955AA4-D969-4E01-A225-13D0743A819B}"/>
          </ac:spMkLst>
        </pc:spChg>
        <pc:spChg chg="mod">
          <ac:chgData name="Wang Jian-Sheng" userId="7d25d710-0931-49a3-acef-49192cec40f2" providerId="ADAL" clId="{DA0054E9-9CA1-4D5F-8882-CE14A0767E88}" dt="2026-07-20T02:20:40.800" v="319" actId="114"/>
          <ac:spMkLst>
            <pc:docMk/>
            <pc:sldMk cId="4265145764" sldId="329"/>
            <ac:spMk id="17" creationId="{D226A66E-EDB2-C8EE-7CE2-F6EB57DF5779}"/>
          </ac:spMkLst>
        </pc:spChg>
        <pc:cxnChg chg="mod">
          <ac:chgData name="Wang Jian-Sheng" userId="7d25d710-0931-49a3-acef-49192cec40f2" providerId="ADAL" clId="{DA0054E9-9CA1-4D5F-8882-CE14A0767E88}" dt="2026-07-20T02:28:05.769" v="514" actId="1038"/>
          <ac:cxnSpMkLst>
            <pc:docMk/>
            <pc:sldMk cId="4265145764" sldId="329"/>
            <ac:cxnSpMk id="16" creationId="{DB59B8DF-088C-7D20-F88F-596E237BEA48}"/>
          </ac:cxnSpMkLst>
        </pc:cxnChg>
      </pc:sldChg>
      <pc:sldChg chg="modSp modNotesTx">
        <pc:chgData name="Wang Jian-Sheng" userId="7d25d710-0931-49a3-acef-49192cec40f2" providerId="ADAL" clId="{DA0054E9-9CA1-4D5F-8882-CE14A0767E88}" dt="2026-07-20T02:25:56.246" v="494" actId="20577"/>
        <pc:sldMkLst>
          <pc:docMk/>
          <pc:sldMk cId="3769670354" sldId="330"/>
        </pc:sldMkLst>
        <pc:spChg chg="mod">
          <ac:chgData name="Wang Jian-Sheng" userId="7d25d710-0931-49a3-acef-49192cec40f2" providerId="ADAL" clId="{DA0054E9-9CA1-4D5F-8882-CE14A0767E88}" dt="2026-07-20T02:25:56.246" v="494" actId="20577"/>
          <ac:spMkLst>
            <pc:docMk/>
            <pc:sldMk cId="3769670354" sldId="330"/>
            <ac:spMk id="3" creationId="{57927427-3E48-4ABA-86CD-0EB17AC31188}"/>
          </ac:spMkLst>
        </pc:spChg>
      </pc:sldChg>
      <pc:sldChg chg="modSp">
        <pc:chgData name="Wang Jian-Sheng" userId="7d25d710-0931-49a3-acef-49192cec40f2" providerId="ADAL" clId="{DA0054E9-9CA1-4D5F-8882-CE14A0767E88}" dt="2026-07-20T03:07:04.635" v="684" actId="20577"/>
        <pc:sldMkLst>
          <pc:docMk/>
          <pc:sldMk cId="1043684169" sldId="332"/>
        </pc:sldMkLst>
        <pc:spChg chg="mod">
          <ac:chgData name="Wang Jian-Sheng" userId="7d25d710-0931-49a3-acef-49192cec40f2" providerId="ADAL" clId="{DA0054E9-9CA1-4D5F-8882-CE14A0767E88}" dt="2026-07-20T03:07:04.635" v="684" actId="20577"/>
          <ac:spMkLst>
            <pc:docMk/>
            <pc:sldMk cId="1043684169" sldId="332"/>
            <ac:spMk id="3" creationId="{AE56227F-5545-15C4-EE07-A04096DCF7DC}"/>
          </ac:spMkLst>
        </pc:spChg>
      </pc:sldChg>
      <pc:sldChg chg="modSp">
        <pc:chgData name="Wang Jian-Sheng" userId="7d25d710-0931-49a3-acef-49192cec40f2" providerId="ADAL" clId="{DA0054E9-9CA1-4D5F-8882-CE14A0767E88}" dt="2026-07-20T03:20:04.060" v="736" actId="20577"/>
        <pc:sldMkLst>
          <pc:docMk/>
          <pc:sldMk cId="2618938705" sldId="333"/>
        </pc:sldMkLst>
        <pc:spChg chg="mod">
          <ac:chgData name="Wang Jian-Sheng" userId="7d25d710-0931-49a3-acef-49192cec40f2" providerId="ADAL" clId="{DA0054E9-9CA1-4D5F-8882-CE14A0767E88}" dt="2026-07-20T02:28:42.220" v="547" actId="20577"/>
          <ac:spMkLst>
            <pc:docMk/>
            <pc:sldMk cId="2618938705" sldId="333"/>
            <ac:spMk id="2" creationId="{D182B452-7118-C515-318A-A29CB68A078C}"/>
          </ac:spMkLst>
        </pc:spChg>
        <pc:spChg chg="mod">
          <ac:chgData name="Wang Jian-Sheng" userId="7d25d710-0931-49a3-acef-49192cec40f2" providerId="ADAL" clId="{DA0054E9-9CA1-4D5F-8882-CE14A0767E88}" dt="2026-07-20T03:20:04.060" v="736" actId="20577"/>
          <ac:spMkLst>
            <pc:docMk/>
            <pc:sldMk cId="2618938705" sldId="333"/>
            <ac:spMk id="3" creationId="{835B67FD-76D6-F491-E7B1-DE5194FF55C6}"/>
          </ac:spMkLst>
        </pc:spChg>
      </pc:sldChg>
      <pc:sldChg chg="modSp">
        <pc:chgData name="Wang Jian-Sheng" userId="7d25d710-0931-49a3-acef-49192cec40f2" providerId="ADAL" clId="{DA0054E9-9CA1-4D5F-8882-CE14A0767E88}" dt="2026-07-20T03:21:30.729" v="743" actId="27636"/>
        <pc:sldMkLst>
          <pc:docMk/>
          <pc:sldMk cId="3886975375" sldId="334"/>
        </pc:sldMkLst>
        <pc:spChg chg="mod">
          <ac:chgData name="Wang Jian-Sheng" userId="7d25d710-0931-49a3-acef-49192cec40f2" providerId="ADAL" clId="{DA0054E9-9CA1-4D5F-8882-CE14A0767E88}" dt="2026-07-20T03:21:30.729" v="743" actId="27636"/>
          <ac:spMkLst>
            <pc:docMk/>
            <pc:sldMk cId="3886975375" sldId="334"/>
            <ac:spMk id="3" creationId="{23CADE52-3A4C-606B-9745-80BC8BCE272C}"/>
          </ac:spMkLst>
        </pc:spChg>
      </pc:sldChg>
      <pc:sldChg chg="modSp">
        <pc:chgData name="Wang Jian-Sheng" userId="7d25d710-0931-49a3-acef-49192cec40f2" providerId="ADAL" clId="{DA0054E9-9CA1-4D5F-8882-CE14A0767E88}" dt="2026-07-20T02:27:19.617" v="495" actId="1076"/>
        <pc:sldMkLst>
          <pc:docMk/>
          <pc:sldMk cId="104818683" sldId="335"/>
        </pc:sldMkLst>
        <pc:spChg chg="mod">
          <ac:chgData name="Wang Jian-Sheng" userId="7d25d710-0931-49a3-acef-49192cec40f2" providerId="ADAL" clId="{DA0054E9-9CA1-4D5F-8882-CE14A0767E88}" dt="2026-07-20T02:27:19.617" v="495" actId="1076"/>
          <ac:spMkLst>
            <pc:docMk/>
            <pc:sldMk cId="104818683" sldId="335"/>
            <ac:spMk id="3" creationId="{6F4C05B6-AA9C-49D6-26D5-934A8E55ECFC}"/>
          </ac:spMkLst>
        </pc:spChg>
      </pc:sldChg>
      <pc:sldChg chg="modSp">
        <pc:chgData name="Wang Jian-Sheng" userId="7d25d710-0931-49a3-acef-49192cec40f2" providerId="ADAL" clId="{DA0054E9-9CA1-4D5F-8882-CE14A0767E88}" dt="2026-07-20T03:31:14.422" v="754" actId="20577"/>
        <pc:sldMkLst>
          <pc:docMk/>
          <pc:sldMk cId="296829899" sldId="336"/>
        </pc:sldMkLst>
        <pc:spChg chg="mod">
          <ac:chgData name="Wang Jian-Sheng" userId="7d25d710-0931-49a3-acef-49192cec40f2" providerId="ADAL" clId="{DA0054E9-9CA1-4D5F-8882-CE14A0767E88}" dt="2026-07-20T03:31:14.422" v="754" actId="20577"/>
          <ac:spMkLst>
            <pc:docMk/>
            <pc:sldMk cId="296829899" sldId="336"/>
            <ac:spMk id="3" creationId="{CE6E1669-4C5C-A0A8-2695-B5AC6B22D259}"/>
          </ac:spMkLst>
        </pc:spChg>
      </pc:sldChg>
    </pc:docChg>
  </pc:docChgLst>
  <pc:docChgLst>
    <pc:chgData name="Wang Jian-Sheng" userId="7d25d710-0931-49a3-acef-49192cec40f2" providerId="ADAL" clId="{66572D02-9A0D-4195-ADB6-5DBDF78AF6B3}"/>
    <pc:docChg chg="undo custSel addSld delSld modSld">
      <pc:chgData name="Wang Jian-Sheng" userId="7d25d710-0931-49a3-acef-49192cec40f2" providerId="ADAL" clId="{66572D02-9A0D-4195-ADB6-5DBDF78AF6B3}" dt="2026-07-19T08:26:48.060" v="4169" actId="20577"/>
      <pc:docMkLst>
        <pc:docMk/>
      </pc:docMkLst>
      <pc:sldChg chg="modSp mod">
        <pc:chgData name="Wang Jian-Sheng" userId="7d25d710-0931-49a3-acef-49192cec40f2" providerId="ADAL" clId="{66572D02-9A0D-4195-ADB6-5DBDF78AF6B3}" dt="2026-07-19T05:40:44.132" v="2770" actId="20577"/>
        <pc:sldMkLst>
          <pc:docMk/>
          <pc:sldMk cId="2153188837" sldId="258"/>
        </pc:sldMkLst>
        <pc:spChg chg="mod">
          <ac:chgData name="Wang Jian-Sheng" userId="7d25d710-0931-49a3-acef-49192cec40f2" providerId="ADAL" clId="{66572D02-9A0D-4195-ADB6-5DBDF78AF6B3}" dt="2026-07-19T05:40:44.132" v="2770" actId="20577"/>
          <ac:spMkLst>
            <pc:docMk/>
            <pc:sldMk cId="2153188837" sldId="258"/>
            <ac:spMk id="4" creationId="{FE2F1026-AD94-4412-BD4F-59BB80E5138D}"/>
          </ac:spMkLst>
        </pc:spChg>
      </pc:sldChg>
      <pc:sldChg chg="modSp mod">
        <pc:chgData name="Wang Jian-Sheng" userId="7d25d710-0931-49a3-acef-49192cec40f2" providerId="ADAL" clId="{66572D02-9A0D-4195-ADB6-5DBDF78AF6B3}" dt="2026-07-19T05:51:17.810" v="2777" actId="20577"/>
        <pc:sldMkLst>
          <pc:docMk/>
          <pc:sldMk cId="0" sldId="263"/>
        </pc:sldMkLst>
        <pc:spChg chg="mod">
          <ac:chgData name="Wang Jian-Sheng" userId="7d25d710-0931-49a3-acef-49192cec40f2" providerId="ADAL" clId="{66572D02-9A0D-4195-ADB6-5DBDF78AF6B3}" dt="2026-07-19T05:51:17.810" v="2777" actId="20577"/>
          <ac:spMkLst>
            <pc:docMk/>
            <pc:sldMk cId="0" sldId="263"/>
            <ac:spMk id="3" creationId="{00000000-0000-0000-0000-000000000000}"/>
          </ac:spMkLst>
        </pc:spChg>
      </pc:sldChg>
      <pc:sldChg chg="modSp mod">
        <pc:chgData name="Wang Jian-Sheng" userId="7d25d710-0931-49a3-acef-49192cec40f2" providerId="ADAL" clId="{66572D02-9A0D-4195-ADB6-5DBDF78AF6B3}" dt="2026-07-19T07:03:01.338" v="3730" actId="14100"/>
        <pc:sldMkLst>
          <pc:docMk/>
          <pc:sldMk cId="0" sldId="264"/>
        </pc:sldMkLst>
        <pc:spChg chg="mod">
          <ac:chgData name="Wang Jian-Sheng" userId="7d25d710-0931-49a3-acef-49192cec40f2" providerId="ADAL" clId="{66572D02-9A0D-4195-ADB6-5DBDF78AF6B3}" dt="2026-07-19T07:03:01.338" v="3730" actId="14100"/>
          <ac:spMkLst>
            <pc:docMk/>
            <pc:sldMk cId="0" sldId="264"/>
            <ac:spMk id="6" creationId="{00000000-0000-0000-0000-000000000000}"/>
          </ac:spMkLst>
        </pc:spChg>
      </pc:sldChg>
      <pc:sldChg chg="modSp mod">
        <pc:chgData name="Wang Jian-Sheng" userId="7d25d710-0931-49a3-acef-49192cec40f2" providerId="ADAL" clId="{66572D02-9A0D-4195-ADB6-5DBDF78AF6B3}" dt="2026-07-19T05:57:00.527" v="2831" actId="1035"/>
        <pc:sldMkLst>
          <pc:docMk/>
          <pc:sldMk cId="2844609261" sldId="295"/>
        </pc:sldMkLst>
        <pc:spChg chg="mod">
          <ac:chgData name="Wang Jian-Sheng" userId="7d25d710-0931-49a3-acef-49192cec40f2" providerId="ADAL" clId="{66572D02-9A0D-4195-ADB6-5DBDF78AF6B3}" dt="2026-07-19T05:57:00.527" v="2831" actId="1035"/>
          <ac:spMkLst>
            <pc:docMk/>
            <pc:sldMk cId="2844609261" sldId="295"/>
            <ac:spMk id="2" creationId="{00000000-0000-0000-0000-000000000000}"/>
          </ac:spMkLst>
        </pc:spChg>
        <pc:spChg chg="mod">
          <ac:chgData name="Wang Jian-Sheng" userId="7d25d710-0931-49a3-acef-49192cec40f2" providerId="ADAL" clId="{66572D02-9A0D-4195-ADB6-5DBDF78AF6B3}" dt="2026-07-19T05:56:34.910" v="2813" actId="14100"/>
          <ac:spMkLst>
            <pc:docMk/>
            <pc:sldMk cId="2844609261" sldId="295"/>
            <ac:spMk id="3" creationId="{00000000-0000-0000-0000-000000000000}"/>
          </ac:spMkLst>
        </pc:spChg>
      </pc:sldChg>
      <pc:sldChg chg="modSp mod">
        <pc:chgData name="Wang Jian-Sheng" userId="7d25d710-0931-49a3-acef-49192cec40f2" providerId="ADAL" clId="{66572D02-9A0D-4195-ADB6-5DBDF78AF6B3}" dt="2026-07-19T05:55:09.935" v="2810" actId="1035"/>
        <pc:sldMkLst>
          <pc:docMk/>
          <pc:sldMk cId="3574715224" sldId="300"/>
        </pc:sldMkLst>
        <pc:spChg chg="mod">
          <ac:chgData name="Wang Jian-Sheng" userId="7d25d710-0931-49a3-acef-49192cec40f2" providerId="ADAL" clId="{66572D02-9A0D-4195-ADB6-5DBDF78AF6B3}" dt="2026-07-19T05:55:09.935" v="2810" actId="1035"/>
          <ac:spMkLst>
            <pc:docMk/>
            <pc:sldMk cId="3574715224" sldId="300"/>
            <ac:spMk id="4" creationId="{8C48FA1B-E984-4617-B678-8DDC0DF9888E}"/>
          </ac:spMkLst>
        </pc:spChg>
      </pc:sldChg>
      <pc:sldChg chg="modSp mod">
        <pc:chgData name="Wang Jian-Sheng" userId="7d25d710-0931-49a3-acef-49192cec40f2" providerId="ADAL" clId="{66572D02-9A0D-4195-ADB6-5DBDF78AF6B3}" dt="2026-07-19T06:01:28.392" v="2858" actId="27636"/>
        <pc:sldMkLst>
          <pc:docMk/>
          <pc:sldMk cId="214582188" sldId="302"/>
        </pc:sldMkLst>
        <pc:spChg chg="mod">
          <ac:chgData name="Wang Jian-Sheng" userId="7d25d710-0931-49a3-acef-49192cec40f2" providerId="ADAL" clId="{66572D02-9A0D-4195-ADB6-5DBDF78AF6B3}" dt="2026-07-19T06:01:28.392" v="2858" actId="27636"/>
          <ac:spMkLst>
            <pc:docMk/>
            <pc:sldMk cId="214582188" sldId="302"/>
            <ac:spMk id="3" creationId="{0D43C8F6-8586-471C-BA8E-D59F191C609A}"/>
          </ac:spMkLst>
        </pc:spChg>
      </pc:sldChg>
      <pc:sldChg chg="modSp mod">
        <pc:chgData name="Wang Jian-Sheng" userId="7d25d710-0931-49a3-acef-49192cec40f2" providerId="ADAL" clId="{66572D02-9A0D-4195-ADB6-5DBDF78AF6B3}" dt="2026-07-19T07:49:58.237" v="3794" actId="20577"/>
        <pc:sldMkLst>
          <pc:docMk/>
          <pc:sldMk cId="1993603522" sldId="303"/>
        </pc:sldMkLst>
        <pc:spChg chg="mod">
          <ac:chgData name="Wang Jian-Sheng" userId="7d25d710-0931-49a3-acef-49192cec40f2" providerId="ADAL" clId="{66572D02-9A0D-4195-ADB6-5DBDF78AF6B3}" dt="2026-07-19T07:49:58.237" v="3794" actId="20577"/>
          <ac:spMkLst>
            <pc:docMk/>
            <pc:sldMk cId="1993603522" sldId="303"/>
            <ac:spMk id="4" creationId="{0330D0FA-D0E6-4F75-A309-60EBC5A9756C}"/>
          </ac:spMkLst>
        </pc:spChg>
        <pc:spChg chg="mod">
          <ac:chgData name="Wang Jian-Sheng" userId="7d25d710-0931-49a3-acef-49192cec40f2" providerId="ADAL" clId="{66572D02-9A0D-4195-ADB6-5DBDF78AF6B3}" dt="2026-07-19T07:48:52.419" v="3751" actId="27636"/>
          <ac:spMkLst>
            <pc:docMk/>
            <pc:sldMk cId="1993603522" sldId="303"/>
            <ac:spMk id="6" creationId="{19EBF28E-B445-4B25-9518-4963DA12DBF6}"/>
          </ac:spMkLst>
        </pc:spChg>
      </pc:sldChg>
      <pc:sldChg chg="modSp mod">
        <pc:chgData name="Wang Jian-Sheng" userId="7d25d710-0931-49a3-acef-49192cec40f2" providerId="ADAL" clId="{66572D02-9A0D-4195-ADB6-5DBDF78AF6B3}" dt="2026-07-19T07:50:54.205" v="3822" actId="20577"/>
        <pc:sldMkLst>
          <pc:docMk/>
          <pc:sldMk cId="0" sldId="304"/>
        </pc:sldMkLst>
        <pc:spChg chg="mod">
          <ac:chgData name="Wang Jian-Sheng" userId="7d25d710-0931-49a3-acef-49192cec40f2" providerId="ADAL" clId="{66572D02-9A0D-4195-ADB6-5DBDF78AF6B3}" dt="2026-07-19T07:50:54.205" v="3822" actId="20577"/>
          <ac:spMkLst>
            <pc:docMk/>
            <pc:sldMk cId="0" sldId="304"/>
            <ac:spMk id="2" creationId="{00000000-0000-0000-0000-000000000000}"/>
          </ac:spMkLst>
        </pc:spChg>
      </pc:sldChg>
      <pc:sldChg chg="modSp mod">
        <pc:chgData name="Wang Jian-Sheng" userId="7d25d710-0931-49a3-acef-49192cec40f2" providerId="ADAL" clId="{66572D02-9A0D-4195-ADB6-5DBDF78AF6B3}" dt="2026-07-19T07:52:29.669" v="3828" actId="20577"/>
        <pc:sldMkLst>
          <pc:docMk/>
          <pc:sldMk cId="468882116" sldId="313"/>
        </pc:sldMkLst>
        <pc:spChg chg="mod">
          <ac:chgData name="Wang Jian-Sheng" userId="7d25d710-0931-49a3-acef-49192cec40f2" providerId="ADAL" clId="{66572D02-9A0D-4195-ADB6-5DBDF78AF6B3}" dt="2026-07-19T07:52:29.669" v="3828" actId="20577"/>
          <ac:spMkLst>
            <pc:docMk/>
            <pc:sldMk cId="468882116" sldId="313"/>
            <ac:spMk id="5" creationId="{00000000-0000-0000-0000-000000000000}"/>
          </ac:spMkLst>
        </pc:spChg>
      </pc:sldChg>
      <pc:sldChg chg="modSp mod modNotesTx">
        <pc:chgData name="Wang Jian-Sheng" userId="7d25d710-0931-49a3-acef-49192cec40f2" providerId="ADAL" clId="{66572D02-9A0D-4195-ADB6-5DBDF78AF6B3}" dt="2026-07-19T06:03:42.611" v="3014" actId="20577"/>
        <pc:sldMkLst>
          <pc:docMk/>
          <pc:sldMk cId="0" sldId="314"/>
        </pc:sldMkLst>
        <pc:spChg chg="mod">
          <ac:chgData name="Wang Jian-Sheng" userId="7d25d710-0931-49a3-acef-49192cec40f2" providerId="ADAL" clId="{66572D02-9A0D-4195-ADB6-5DBDF78AF6B3}" dt="2026-07-19T02:47:20.597" v="2245" actId="20577"/>
          <ac:spMkLst>
            <pc:docMk/>
            <pc:sldMk cId="0" sldId="314"/>
            <ac:spMk id="4" creationId="{00000000-0000-0000-0000-000000000000}"/>
          </ac:spMkLst>
        </pc:spChg>
        <pc:spChg chg="mod">
          <ac:chgData name="Wang Jian-Sheng" userId="7d25d710-0931-49a3-acef-49192cec40f2" providerId="ADAL" clId="{66572D02-9A0D-4195-ADB6-5DBDF78AF6B3}" dt="2026-07-19T06:02:15.218" v="2860" actId="1076"/>
          <ac:spMkLst>
            <pc:docMk/>
            <pc:sldMk cId="0" sldId="314"/>
            <ac:spMk id="27650" creationId="{00000000-0000-0000-0000-000000000000}"/>
          </ac:spMkLst>
        </pc:spChg>
      </pc:sldChg>
      <pc:sldChg chg="addSp modSp mod modNotesTx">
        <pc:chgData name="Wang Jian-Sheng" userId="7d25d710-0931-49a3-acef-49192cec40f2" providerId="ADAL" clId="{66572D02-9A0D-4195-ADB6-5DBDF78AF6B3}" dt="2026-07-19T06:11:38.715" v="3109" actId="1076"/>
        <pc:sldMkLst>
          <pc:docMk/>
          <pc:sldMk cId="2508124165" sldId="317"/>
        </pc:sldMkLst>
        <pc:spChg chg="add mod">
          <ac:chgData name="Wang Jian-Sheng" userId="7d25d710-0931-49a3-acef-49192cec40f2" providerId="ADAL" clId="{66572D02-9A0D-4195-ADB6-5DBDF78AF6B3}" dt="2026-07-19T06:11:38.715" v="3109" actId="1076"/>
          <ac:spMkLst>
            <pc:docMk/>
            <pc:sldMk cId="2508124165" sldId="317"/>
            <ac:spMk id="4" creationId="{4993B1B9-3944-ED06-ED1A-1BB09B80E5D7}"/>
          </ac:spMkLst>
        </pc:spChg>
      </pc:sldChg>
      <pc:sldChg chg="modSp mod">
        <pc:chgData name="Wang Jian-Sheng" userId="7d25d710-0931-49a3-acef-49192cec40f2" providerId="ADAL" clId="{66572D02-9A0D-4195-ADB6-5DBDF78AF6B3}" dt="2026-07-19T08:09:27.565" v="4046" actId="20577"/>
        <pc:sldMkLst>
          <pc:docMk/>
          <pc:sldMk cId="689686785" sldId="321"/>
        </pc:sldMkLst>
        <pc:spChg chg="mod">
          <ac:chgData name="Wang Jian-Sheng" userId="7d25d710-0931-49a3-acef-49192cec40f2" providerId="ADAL" clId="{66572D02-9A0D-4195-ADB6-5DBDF78AF6B3}" dt="2026-07-19T08:09:27.565" v="4046" actId="20577"/>
          <ac:spMkLst>
            <pc:docMk/>
            <pc:sldMk cId="689686785" sldId="321"/>
            <ac:spMk id="3" creationId="{7687BC65-398D-46AE-BA97-6C088C20CC57}"/>
          </ac:spMkLst>
        </pc:spChg>
      </pc:sldChg>
      <pc:sldChg chg="modSp mod">
        <pc:chgData name="Wang Jian-Sheng" userId="7d25d710-0931-49a3-acef-49192cec40f2" providerId="ADAL" clId="{66572D02-9A0D-4195-ADB6-5DBDF78AF6B3}" dt="2026-07-19T07:55:14.525" v="3959" actId="20577"/>
        <pc:sldMkLst>
          <pc:docMk/>
          <pc:sldMk cId="4162764414" sldId="322"/>
        </pc:sldMkLst>
        <pc:spChg chg="mod">
          <ac:chgData name="Wang Jian-Sheng" userId="7d25d710-0931-49a3-acef-49192cec40f2" providerId="ADAL" clId="{66572D02-9A0D-4195-ADB6-5DBDF78AF6B3}" dt="2026-07-19T07:55:14.525" v="3959" actId="20577"/>
          <ac:spMkLst>
            <pc:docMk/>
            <pc:sldMk cId="4162764414" sldId="322"/>
            <ac:spMk id="3" creationId="{E3E98EBD-ABD2-44D7-91CD-0269B6BFD2E6}"/>
          </ac:spMkLst>
        </pc:spChg>
      </pc:sldChg>
      <pc:sldChg chg="modSp mod">
        <pc:chgData name="Wang Jian-Sheng" userId="7d25d710-0931-49a3-acef-49192cec40f2" providerId="ADAL" clId="{66572D02-9A0D-4195-ADB6-5DBDF78AF6B3}" dt="2026-07-19T06:16:56.323" v="3110" actId="20577"/>
        <pc:sldMkLst>
          <pc:docMk/>
          <pc:sldMk cId="2381413098" sldId="324"/>
        </pc:sldMkLst>
        <pc:spChg chg="mod">
          <ac:chgData name="Wang Jian-Sheng" userId="7d25d710-0931-49a3-acef-49192cec40f2" providerId="ADAL" clId="{66572D02-9A0D-4195-ADB6-5DBDF78AF6B3}" dt="2026-07-19T06:16:56.323" v="3110" actId="20577"/>
          <ac:spMkLst>
            <pc:docMk/>
            <pc:sldMk cId="2381413098" sldId="324"/>
            <ac:spMk id="3" creationId="{36D83AF3-EF95-4387-A020-DCB38163351E}"/>
          </ac:spMkLst>
        </pc:spChg>
      </pc:sldChg>
      <pc:sldChg chg="modSp">
        <pc:chgData name="Wang Jian-Sheng" userId="7d25d710-0931-49a3-acef-49192cec40f2" providerId="ADAL" clId="{66572D02-9A0D-4195-ADB6-5DBDF78AF6B3}" dt="2026-07-19T08:11:57.705" v="4048" actId="20577"/>
        <pc:sldMkLst>
          <pc:docMk/>
          <pc:sldMk cId="369295991" sldId="327"/>
        </pc:sldMkLst>
        <pc:spChg chg="mod">
          <ac:chgData name="Wang Jian-Sheng" userId="7d25d710-0931-49a3-acef-49192cec40f2" providerId="ADAL" clId="{66572D02-9A0D-4195-ADB6-5DBDF78AF6B3}" dt="2026-07-19T08:11:57.705" v="4048" actId="20577"/>
          <ac:spMkLst>
            <pc:docMk/>
            <pc:sldMk cId="369295991" sldId="327"/>
            <ac:spMk id="3" creationId="{F1A34400-C37A-46A9-B6FC-F928CBDB7B67}"/>
          </ac:spMkLst>
        </pc:spChg>
      </pc:sldChg>
      <pc:sldChg chg="del">
        <pc:chgData name="Wang Jian-Sheng" userId="7d25d710-0931-49a3-acef-49192cec40f2" providerId="ADAL" clId="{66572D02-9A0D-4195-ADB6-5DBDF78AF6B3}" dt="2026-07-19T04:04:00.110" v="2767" actId="2696"/>
        <pc:sldMkLst>
          <pc:docMk/>
          <pc:sldMk cId="956989620" sldId="328"/>
        </pc:sldMkLst>
      </pc:sldChg>
      <pc:sldChg chg="add">
        <pc:chgData name="Wang Jian-Sheng" userId="7d25d710-0931-49a3-acef-49192cec40f2" providerId="ADAL" clId="{66572D02-9A0D-4195-ADB6-5DBDF78AF6B3}" dt="2026-07-19T04:04:06.619" v="2768"/>
        <pc:sldMkLst>
          <pc:docMk/>
          <pc:sldMk cId="982239130" sldId="328"/>
        </pc:sldMkLst>
      </pc:sldChg>
      <pc:sldChg chg="addSp modSp mod modNotesTx">
        <pc:chgData name="Wang Jian-Sheng" userId="7d25d710-0931-49a3-acef-49192cec40f2" providerId="ADAL" clId="{66572D02-9A0D-4195-ADB6-5DBDF78AF6B3}" dt="2026-07-19T08:24:47.250" v="4146" actId="20577"/>
        <pc:sldMkLst>
          <pc:docMk/>
          <pc:sldMk cId="4265145764" sldId="329"/>
        </pc:sldMkLst>
        <pc:spChg chg="mod">
          <ac:chgData name="Wang Jian-Sheng" userId="7d25d710-0931-49a3-acef-49192cec40f2" providerId="ADAL" clId="{66572D02-9A0D-4195-ADB6-5DBDF78AF6B3}" dt="2026-07-19T03:54:07.368" v="2688" actId="20577"/>
          <ac:spMkLst>
            <pc:docMk/>
            <pc:sldMk cId="4265145764" sldId="329"/>
            <ac:spMk id="13" creationId="{B4E15865-6F77-43AD-A5CB-E5A8373079FE}"/>
          </ac:spMkLst>
        </pc:spChg>
        <pc:spChg chg="add mod">
          <ac:chgData name="Wang Jian-Sheng" userId="7d25d710-0931-49a3-acef-49192cec40f2" providerId="ADAL" clId="{66572D02-9A0D-4195-ADB6-5DBDF78AF6B3}" dt="2026-07-19T08:23:05.173" v="4075" actId="20577"/>
          <ac:spMkLst>
            <pc:docMk/>
            <pc:sldMk cId="4265145764" sldId="329"/>
            <ac:spMk id="17" creationId="{D226A66E-EDB2-C8EE-7CE2-F6EB57DF5779}"/>
          </ac:spMkLst>
        </pc:spChg>
        <pc:spChg chg="add mod">
          <ac:chgData name="Wang Jian-Sheng" userId="7d25d710-0931-49a3-acef-49192cec40f2" providerId="ADAL" clId="{66572D02-9A0D-4195-ADB6-5DBDF78AF6B3}" dt="2026-07-19T08:23:55.727" v="4096" actId="20577"/>
          <ac:spMkLst>
            <pc:docMk/>
            <pc:sldMk cId="4265145764" sldId="329"/>
            <ac:spMk id="18" creationId="{CCC598E9-EC1F-F67F-FAF6-61A915C0C6FD}"/>
          </ac:spMkLst>
        </pc:spChg>
        <pc:cxnChg chg="add mod">
          <ac:chgData name="Wang Jian-Sheng" userId="7d25d710-0931-49a3-acef-49192cec40f2" providerId="ADAL" clId="{66572D02-9A0D-4195-ADB6-5DBDF78AF6B3}" dt="2026-07-19T06:38:29.419" v="3521" actId="1076"/>
          <ac:cxnSpMkLst>
            <pc:docMk/>
            <pc:sldMk cId="4265145764" sldId="329"/>
            <ac:cxnSpMk id="12" creationId="{0184F918-8317-07F9-2168-3798011A4DAB}"/>
          </ac:cxnSpMkLst>
        </pc:cxnChg>
        <pc:cxnChg chg="add mod">
          <ac:chgData name="Wang Jian-Sheng" userId="7d25d710-0931-49a3-acef-49192cec40f2" providerId="ADAL" clId="{66572D02-9A0D-4195-ADB6-5DBDF78AF6B3}" dt="2026-07-19T07:09:23.062" v="3732" actId="14100"/>
          <ac:cxnSpMkLst>
            <pc:docMk/>
            <pc:sldMk cId="4265145764" sldId="329"/>
            <ac:cxnSpMk id="16" creationId="{DB59B8DF-088C-7D20-F88F-596E237BEA48}"/>
          </ac:cxnSpMkLst>
        </pc:cxnChg>
      </pc:sldChg>
      <pc:sldChg chg="modSp new mod">
        <pc:chgData name="Wang Jian-Sheng" userId="7d25d710-0931-49a3-acef-49192cec40f2" providerId="ADAL" clId="{66572D02-9A0D-4195-ADB6-5DBDF78AF6B3}" dt="2026-07-19T08:04:17.549" v="4044" actId="27636"/>
        <pc:sldMkLst>
          <pc:docMk/>
          <pc:sldMk cId="1043684169" sldId="332"/>
        </pc:sldMkLst>
        <pc:spChg chg="mod">
          <ac:chgData name="Wang Jian-Sheng" userId="7d25d710-0931-49a3-acef-49192cec40f2" providerId="ADAL" clId="{66572D02-9A0D-4195-ADB6-5DBDF78AF6B3}" dt="2026-07-19T02:00:35.685" v="1257" actId="20577"/>
          <ac:spMkLst>
            <pc:docMk/>
            <pc:sldMk cId="1043684169" sldId="332"/>
            <ac:spMk id="2" creationId="{963FBDF3-789B-EE62-3D8B-AD2B150F069E}"/>
          </ac:spMkLst>
        </pc:spChg>
        <pc:spChg chg="mod">
          <ac:chgData name="Wang Jian-Sheng" userId="7d25d710-0931-49a3-acef-49192cec40f2" providerId="ADAL" clId="{66572D02-9A0D-4195-ADB6-5DBDF78AF6B3}" dt="2026-07-19T08:04:17.549" v="4044" actId="27636"/>
          <ac:spMkLst>
            <pc:docMk/>
            <pc:sldMk cId="1043684169" sldId="332"/>
            <ac:spMk id="3" creationId="{AE56227F-5545-15C4-EE07-A04096DCF7DC}"/>
          </ac:spMkLst>
        </pc:spChg>
      </pc:sldChg>
      <pc:sldChg chg="modSp new del mod">
        <pc:chgData name="Wang Jian-Sheng" userId="7d25d710-0931-49a3-acef-49192cec40f2" providerId="ADAL" clId="{66572D02-9A0D-4195-ADB6-5DBDF78AF6B3}" dt="2026-07-19T02:11:29.749" v="1774" actId="2696"/>
        <pc:sldMkLst>
          <pc:docMk/>
          <pc:sldMk cId="1571456794" sldId="333"/>
        </pc:sldMkLst>
        <pc:spChg chg="mod">
          <ac:chgData name="Wang Jian-Sheng" userId="7d25d710-0931-49a3-acef-49192cec40f2" providerId="ADAL" clId="{66572D02-9A0D-4195-ADB6-5DBDF78AF6B3}" dt="2026-07-19T02:05:03.603" v="1437" actId="20577"/>
          <ac:spMkLst>
            <pc:docMk/>
            <pc:sldMk cId="1571456794" sldId="333"/>
            <ac:spMk id="2" creationId="{D182B452-7118-C515-318A-A29CB68A078C}"/>
          </ac:spMkLst>
        </pc:spChg>
        <pc:spChg chg="mod">
          <ac:chgData name="Wang Jian-Sheng" userId="7d25d710-0931-49a3-acef-49192cec40f2" providerId="ADAL" clId="{66572D02-9A0D-4195-ADB6-5DBDF78AF6B3}" dt="2026-07-19T02:10:39.274" v="1773" actId="20577"/>
          <ac:spMkLst>
            <pc:docMk/>
            <pc:sldMk cId="1571456794" sldId="333"/>
            <ac:spMk id="3" creationId="{835B67FD-76D6-F491-E7B1-DE5194FF55C6}"/>
          </ac:spMkLst>
        </pc:spChg>
      </pc:sldChg>
      <pc:sldChg chg="modSp add mod">
        <pc:chgData name="Wang Jian-Sheng" userId="7d25d710-0931-49a3-acef-49192cec40f2" providerId="ADAL" clId="{66572D02-9A0D-4195-ADB6-5DBDF78AF6B3}" dt="2026-07-19T08:26:48.060" v="4169" actId="20577"/>
        <pc:sldMkLst>
          <pc:docMk/>
          <pc:sldMk cId="2618938705" sldId="333"/>
        </pc:sldMkLst>
        <pc:spChg chg="mod">
          <ac:chgData name="Wang Jian-Sheng" userId="7d25d710-0931-49a3-acef-49192cec40f2" providerId="ADAL" clId="{66572D02-9A0D-4195-ADB6-5DBDF78AF6B3}" dt="2026-07-19T08:26:48.060" v="4169" actId="20577"/>
          <ac:spMkLst>
            <pc:docMk/>
            <pc:sldMk cId="2618938705" sldId="333"/>
            <ac:spMk id="2" creationId="{D182B452-7118-C515-318A-A29CB68A078C}"/>
          </ac:spMkLst>
        </pc:spChg>
        <pc:spChg chg="mod">
          <ac:chgData name="Wang Jian-Sheng" userId="7d25d710-0931-49a3-acef-49192cec40f2" providerId="ADAL" clId="{66572D02-9A0D-4195-ADB6-5DBDF78AF6B3}" dt="2026-07-19T08:00:00.607" v="4026" actId="20577"/>
          <ac:spMkLst>
            <pc:docMk/>
            <pc:sldMk cId="2618938705" sldId="333"/>
            <ac:spMk id="3" creationId="{835B67FD-76D6-F491-E7B1-DE5194FF55C6}"/>
          </ac:spMkLst>
        </pc:spChg>
      </pc:sldChg>
      <pc:sldChg chg="modSp new mod">
        <pc:chgData name="Wang Jian-Sheng" userId="7d25d710-0931-49a3-acef-49192cec40f2" providerId="ADAL" clId="{66572D02-9A0D-4195-ADB6-5DBDF78AF6B3}" dt="2026-07-19T06:52:21.873" v="3690" actId="20577"/>
        <pc:sldMkLst>
          <pc:docMk/>
          <pc:sldMk cId="3886975375" sldId="334"/>
        </pc:sldMkLst>
        <pc:spChg chg="mod">
          <ac:chgData name="Wang Jian-Sheng" userId="7d25d710-0931-49a3-acef-49192cec40f2" providerId="ADAL" clId="{66572D02-9A0D-4195-ADB6-5DBDF78AF6B3}" dt="2026-07-19T02:12:04.179" v="1803" actId="20577"/>
          <ac:spMkLst>
            <pc:docMk/>
            <pc:sldMk cId="3886975375" sldId="334"/>
            <ac:spMk id="2" creationId="{663BACF5-7E0D-D9CA-FFC1-A3967592426A}"/>
          </ac:spMkLst>
        </pc:spChg>
        <pc:spChg chg="mod">
          <ac:chgData name="Wang Jian-Sheng" userId="7d25d710-0931-49a3-acef-49192cec40f2" providerId="ADAL" clId="{66572D02-9A0D-4195-ADB6-5DBDF78AF6B3}" dt="2026-07-19T06:52:21.873" v="3690" actId="20577"/>
          <ac:spMkLst>
            <pc:docMk/>
            <pc:sldMk cId="3886975375" sldId="334"/>
            <ac:spMk id="3" creationId="{23CADE52-3A4C-606B-9745-80BC8BCE272C}"/>
          </ac:spMkLst>
        </pc:spChg>
      </pc:sldChg>
      <pc:sldChg chg="modSp new mod">
        <pc:chgData name="Wang Jian-Sheng" userId="7d25d710-0931-49a3-acef-49192cec40f2" providerId="ADAL" clId="{66572D02-9A0D-4195-ADB6-5DBDF78AF6B3}" dt="2026-07-19T07:47:17.631" v="3733" actId="20577"/>
        <pc:sldMkLst>
          <pc:docMk/>
          <pc:sldMk cId="104818683" sldId="335"/>
        </pc:sldMkLst>
        <pc:spChg chg="mod">
          <ac:chgData name="Wang Jian-Sheng" userId="7d25d710-0931-49a3-acef-49192cec40f2" providerId="ADAL" clId="{66572D02-9A0D-4195-ADB6-5DBDF78AF6B3}" dt="2026-07-19T03:02:12.552" v="2380" actId="20577"/>
          <ac:spMkLst>
            <pc:docMk/>
            <pc:sldMk cId="104818683" sldId="335"/>
            <ac:spMk id="2" creationId="{9DE01322-0D0E-A884-B720-A252C60340DA}"/>
          </ac:spMkLst>
        </pc:spChg>
        <pc:spChg chg="mod">
          <ac:chgData name="Wang Jian-Sheng" userId="7d25d710-0931-49a3-acef-49192cec40f2" providerId="ADAL" clId="{66572D02-9A0D-4195-ADB6-5DBDF78AF6B3}" dt="2026-07-19T07:47:17.631" v="3733" actId="20577"/>
          <ac:spMkLst>
            <pc:docMk/>
            <pc:sldMk cId="104818683" sldId="335"/>
            <ac:spMk id="3" creationId="{6F4C05B6-AA9C-49D6-26D5-934A8E55ECFC}"/>
          </ac:spMkLst>
        </pc:spChg>
      </pc:sldChg>
      <pc:sldChg chg="modSp new mod">
        <pc:chgData name="Wang Jian-Sheng" userId="7d25d710-0931-49a3-acef-49192cec40f2" providerId="ADAL" clId="{66572D02-9A0D-4195-ADB6-5DBDF78AF6B3}" dt="2026-07-19T08:13:52.385" v="4054" actId="313"/>
        <pc:sldMkLst>
          <pc:docMk/>
          <pc:sldMk cId="296829899" sldId="336"/>
        </pc:sldMkLst>
        <pc:spChg chg="mod">
          <ac:chgData name="Wang Jian-Sheng" userId="7d25d710-0931-49a3-acef-49192cec40f2" providerId="ADAL" clId="{66572D02-9A0D-4195-ADB6-5DBDF78AF6B3}" dt="2026-07-19T06:22:10.078" v="3149" actId="20577"/>
          <ac:spMkLst>
            <pc:docMk/>
            <pc:sldMk cId="296829899" sldId="336"/>
            <ac:spMk id="2" creationId="{E1711E8D-CAFF-8E8F-82EB-6145C57BD826}"/>
          </ac:spMkLst>
        </pc:spChg>
        <pc:spChg chg="mod">
          <ac:chgData name="Wang Jian-Sheng" userId="7d25d710-0931-49a3-acef-49192cec40f2" providerId="ADAL" clId="{66572D02-9A0D-4195-ADB6-5DBDF78AF6B3}" dt="2026-07-19T08:13:52.385" v="4054" actId="313"/>
          <ac:spMkLst>
            <pc:docMk/>
            <pc:sldMk cId="296829899" sldId="336"/>
            <ac:spMk id="3" creationId="{CE6E1669-4C5C-A0A8-2695-B5AC6B22D25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5323C-DA4A-438F-B55F-27209206FB23}" type="datetimeFigureOut">
              <a:rPr lang="en-SG" smtClean="0"/>
              <a:t>20/7/2026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6A136-CBA9-41BE-B678-BB635CF2BB0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05566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For Python, see for example, E. </a:t>
            </a:r>
            <a:r>
              <a:rPr lang="en-US" altLang="en-US" dirty="0" err="1">
                <a:latin typeface="Arial" panose="020B0604020202020204" pitchFamily="34" charset="0"/>
              </a:rPr>
              <a:t>Matthes</a:t>
            </a:r>
            <a:r>
              <a:rPr lang="en-US" altLang="en-US" dirty="0">
                <a:latin typeface="Arial" panose="020B0604020202020204" pitchFamily="34" charset="0"/>
              </a:rPr>
              <a:t>, “Python crash course”, 2</a:t>
            </a:r>
            <a:r>
              <a:rPr lang="en-US" altLang="en-US" baseline="30000" dirty="0">
                <a:latin typeface="Arial" panose="020B0604020202020204" pitchFamily="34" charset="0"/>
              </a:rPr>
              <a:t>nd</a:t>
            </a:r>
            <a:r>
              <a:rPr lang="en-US" altLang="en-US" dirty="0">
                <a:latin typeface="Arial" panose="020B0604020202020204" pitchFamily="34" charset="0"/>
              </a:rPr>
              <a:t> edition.  Or B. </a:t>
            </a:r>
            <a:r>
              <a:rPr lang="en-US" altLang="en-US" dirty="0" err="1">
                <a:latin typeface="Arial" panose="020B0604020202020204" pitchFamily="34" charset="0"/>
              </a:rPr>
              <a:t>Lubanovic</a:t>
            </a:r>
            <a:r>
              <a:rPr lang="en-US" altLang="en-US" dirty="0">
                <a:latin typeface="Arial" panose="020B0604020202020204" pitchFamily="34" charset="0"/>
              </a:rPr>
              <a:t>, “Introducing Python”.  IDLE: integrated development and learning environment.</a:t>
            </a:r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0D96722-F92F-42D4-900D-29A0E9D2C39C}" type="slidenum">
              <a:rPr lang="en-US" altLang="en-US" smtClean="0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 is used as the complex units,  you can type 1j for sqrt(-1), but not j alone.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A718AF-454D-47FB-B405-B61C5E64D66C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1873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Reserved words are also known as keywords.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A718AF-454D-47FB-B405-B61C5E64D66C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9936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range(…) is an “range” object.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A718AF-454D-47FB-B405-B61C5E64D66C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8671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The C compiler cannot check if the array is out-of-bound.  Fortran is much better in array processing.  Python is “foolproof”.</a:t>
            </a:r>
          </a:p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105D0BE-6540-4742-98D4-92358A456657}" type="slidenum">
              <a:rPr lang="en-US" altLang="en-US" smtClean="0">
                <a:latin typeface="Arial" panose="020B0604020202020204" pitchFamily="34" charset="0"/>
              </a:rPr>
              <a:pPr/>
              <a:t>14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There is also data structure called set.  It is a dictionary without value.  See next slide.   </a:t>
            </a:r>
            <a:r>
              <a:rPr lang="en-US" altLang="en-US">
                <a:latin typeface="Arial" panose="020B0604020202020204" pitchFamily="34" charset="0"/>
              </a:rPr>
              <a:t>Tuple </a:t>
            </a:r>
            <a:r>
              <a:rPr lang="en-SG" dirty="0"/>
              <a:t>/ˈ</a:t>
            </a:r>
            <a:r>
              <a:rPr lang="en-SG" dirty="0" err="1"/>
              <a:t>tjuːpəl</a:t>
            </a:r>
            <a:r>
              <a:rPr lang="en-SG" dirty="0"/>
              <a:t>/</a:t>
            </a:r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105D0BE-6540-4742-98D4-92358A456657}" type="slidenum">
              <a:rPr lang="en-US" altLang="en-US" smtClean="0">
                <a:latin typeface="Arial" panose="020B0604020202020204" pitchFamily="34" charset="0"/>
              </a:rPr>
              <a:pPr/>
              <a:t>16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255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What is the difference between a set and list in mathematical sense?</a:t>
            </a:r>
          </a:p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105D0BE-6540-4742-98D4-92358A456657}" type="slidenum">
              <a:rPr lang="en-US" altLang="en-US" smtClean="0">
                <a:latin typeface="Arial" panose="020B0604020202020204" pitchFamily="34" charset="0"/>
              </a:rPr>
              <a:pPr/>
              <a:t>17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12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import keyword loads a module; it is just another file that contains Python code.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A718AF-454D-47FB-B405-B61C5E64D66C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87063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</a:t>
            </a:r>
            <a:r>
              <a:rPr lang="en-US" dirty="0" err="1"/>
              <a:t>arg</a:t>
            </a:r>
            <a:r>
              <a:rPr lang="en-US" dirty="0"/>
              <a:t> passes a tuple to the function, while **</a:t>
            </a:r>
            <a:r>
              <a:rPr lang="en-US" dirty="0" err="1"/>
              <a:t>arg</a:t>
            </a:r>
            <a:r>
              <a:rPr lang="en-US" dirty="0"/>
              <a:t> passes a dictionary to the function.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A718AF-454D-47FB-B405-B61C5E64D66C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38918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Ans: </a:t>
            </a:r>
            <a:r>
              <a:rPr lang="en-US" altLang="en-US" dirty="0" err="1">
                <a:latin typeface="Arial" panose="020B0604020202020204" pitchFamily="34" charset="0"/>
              </a:rPr>
              <a:t>i</a:t>
            </a:r>
            <a:r>
              <a:rPr lang="en-US" altLang="en-US" dirty="0">
                <a:latin typeface="Arial" panose="020B0604020202020204" pitchFamily="34" charset="0"/>
              </a:rPr>
              <a:t> is still 1, unaffected by the function call.  A[0] becomes 2, because address associated with A[0] is passed to the function.   For the left column, the input a is immutable, while for the right column, </a:t>
            </a:r>
            <a:r>
              <a:rPr lang="en-US" altLang="en-US" dirty="0" err="1">
                <a:latin typeface="Arial" panose="020B0604020202020204" pitchFamily="34" charset="0"/>
              </a:rPr>
              <a:t>mylist</a:t>
            </a:r>
            <a:r>
              <a:rPr lang="en-US" altLang="en-US" dirty="0">
                <a:latin typeface="Arial" panose="020B0604020202020204" pitchFamily="34" charset="0"/>
              </a:rPr>
              <a:t> is mutable. </a:t>
            </a:r>
          </a:p>
          <a:p>
            <a:r>
              <a:rPr lang="en-US" altLang="en-US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586D9A2-5F7D-4B62-89B4-36349E91962C}" type="slidenum">
              <a:rPr lang="en-US" altLang="en-US" smtClean="0">
                <a:latin typeface="Arial" panose="020B0604020202020204" pitchFamily="34" charset="0"/>
              </a:rPr>
              <a:pPr/>
              <a:t>22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https://numpy.org/   is the official NumPy website which contains the complete information about it.</a:t>
            </a:r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82191-EA4E-4AFE-A82D-B801F6C27C50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22315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Copy vs view, shape is given by tuple. 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82191-EA4E-4AFE-A82D-B801F6C27C50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91887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Ndarray</a:t>
            </a:r>
            <a:r>
              <a:rPr lang="en-US" dirty="0"/>
              <a:t> is a class for array, </a:t>
            </a:r>
            <a:r>
              <a:rPr lang="en-US" dirty="0" err="1"/>
              <a:t>np.array</a:t>
            </a:r>
            <a:r>
              <a:rPr lang="en-US" dirty="0"/>
              <a:t>( ) is a method for </a:t>
            </a:r>
            <a:r>
              <a:rPr lang="en-US" dirty="0" err="1"/>
              <a:t>ndarray</a:t>
            </a:r>
            <a:r>
              <a:rPr lang="en-US" dirty="0"/>
              <a:t>. An </a:t>
            </a:r>
            <a:r>
              <a:rPr lang="en-US" dirty="0" err="1"/>
              <a:t>ndarray</a:t>
            </a:r>
            <a:r>
              <a:rPr lang="en-US" dirty="0"/>
              <a:t> is a (usually fixed-size) multidimensional container of items of the same type and size.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82191-EA4E-4AFE-A82D-B801F6C27C50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42812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a good idea to go through the </a:t>
            </a:r>
            <a:r>
              <a:rPr lang="en-US" dirty="0" err="1"/>
              <a:t>pytorch</a:t>
            </a:r>
            <a:r>
              <a:rPr lang="en-US" dirty="0"/>
              <a:t> tutorials from  https://docs.pytorch.org/tutorials/beginner/basics/intro.html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27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775779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28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98348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a “view”?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30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895486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simple 2-layer is supposed to be the same as that by </a:t>
            </a:r>
            <a:r>
              <a:rPr lang="en-US" dirty="0" err="1"/>
              <a:t>torch.nn</a:t>
            </a:r>
            <a:r>
              <a:rPr lang="en-US" dirty="0"/>
              <a:t>, except W is not transposed!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34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271512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MRO: method resolution order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35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506447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Note: b is a row vector in these equations.</a:t>
            </a:r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38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87392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7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8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3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5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3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97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6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28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97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EC154-3171-4FEF-964A-650B60073D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1025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F94C-8A6A-45FE-82A9-DD9AF81D1AD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8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2F1026-AD94-4412-BD4F-59BB80E51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811463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Week 2,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Programming in machine learning: Python &amp; </a:t>
            </a:r>
            <a:r>
              <a:rPr lang="en-US" dirty="0" err="1"/>
              <a:t>PyTorch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188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FBDF3-789B-EE62-3D8B-AD2B150F0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6227F-5545-15C4-EE07-A04096DCF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49249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Install Python and </a:t>
            </a:r>
            <a:r>
              <a:rPr lang="en-US" dirty="0" err="1"/>
              <a:t>PyTorch</a:t>
            </a:r>
            <a:endParaRPr lang="en-US" dirty="0"/>
          </a:p>
          <a:p>
            <a:endParaRPr lang="en-US" dirty="0"/>
          </a:p>
          <a:p>
            <a:r>
              <a:rPr lang="en-US" dirty="0"/>
              <a:t>Python language fundamentals</a:t>
            </a:r>
          </a:p>
          <a:p>
            <a:endParaRPr lang="en-US" dirty="0"/>
          </a:p>
          <a:p>
            <a:r>
              <a:rPr lang="en-US" dirty="0"/>
              <a:t>NumPy arrays</a:t>
            </a:r>
          </a:p>
          <a:p>
            <a:endParaRPr lang="en-US" dirty="0"/>
          </a:p>
          <a:p>
            <a:r>
              <a:rPr lang="en-US" dirty="0" err="1"/>
              <a:t>PyTorch</a:t>
            </a:r>
            <a:r>
              <a:rPr lang="en-US" dirty="0"/>
              <a:t> for machine learning/automatic differentiation</a:t>
            </a:r>
          </a:p>
          <a:p>
            <a:endParaRPr lang="en-US" dirty="0"/>
          </a:p>
          <a:p>
            <a:r>
              <a:rPr lang="en-US" dirty="0"/>
              <a:t> Object-oriented programming in </a:t>
            </a:r>
            <a:r>
              <a:rPr lang="en-US" dirty="0" err="1"/>
              <a:t>PyTorch</a:t>
            </a:r>
            <a:r>
              <a:rPr lang="en-US" dirty="0"/>
              <a:t> and </a:t>
            </a:r>
            <a:r>
              <a:rPr lang="en-US" dirty="0" err="1"/>
              <a:t>torch.nn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043684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2969A-5174-43E1-872C-035E08342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 Python/</a:t>
            </a:r>
            <a:r>
              <a:rPr lang="en-US" dirty="0" err="1"/>
              <a:t>PyTorch</a:t>
            </a:r>
            <a:endParaRPr lang="en-SG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C8B263-DBFE-4042-BD21-C08CE0F70E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www.python.org</a:t>
            </a:r>
            <a:endParaRPr lang="en-SG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0D0FA-D0E6-4F75-A309-60EBC5A97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175878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r>
              <a:rPr lang="en-US" dirty="0"/>
              <a:t>G</a:t>
            </a:r>
            <a:r>
              <a:rPr lang="en-SG" dirty="0"/>
              <a:t>o to the download tab</a:t>
            </a:r>
          </a:p>
          <a:p>
            <a:r>
              <a:rPr lang="en-US" dirty="0"/>
              <a:t>D</a:t>
            </a:r>
            <a:r>
              <a:rPr lang="en-SG" dirty="0" err="1"/>
              <a:t>ownload</a:t>
            </a:r>
            <a:r>
              <a:rPr lang="en-SG" dirty="0"/>
              <a:t> the latest installer for your operating system (Windows, macOS, or Linux)</a:t>
            </a:r>
          </a:p>
          <a:p>
            <a:r>
              <a:rPr lang="en-US" dirty="0"/>
              <a:t>F</a:t>
            </a:r>
            <a:r>
              <a:rPr lang="en-SG" dirty="0" err="1"/>
              <a:t>ollow</a:t>
            </a:r>
            <a:r>
              <a:rPr lang="en-SG" dirty="0"/>
              <a:t> the instructions to execute the installer</a:t>
            </a:r>
          </a:p>
          <a:p>
            <a:r>
              <a:rPr lang="en-US" dirty="0"/>
              <a:t>U</a:t>
            </a:r>
            <a:r>
              <a:rPr lang="en-SG" dirty="0"/>
              <a:t>se IDLE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5D50D3-2D30-4155-BC6C-08B8DE6682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www.anaconda.com/download</a:t>
            </a:r>
            <a:endParaRPr lang="en-SG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EBF28E-B445-4B25-9518-4963DA12DB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511482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r>
              <a:rPr lang="en-US" dirty="0"/>
              <a:t>Choose your OS (Windows, Mac or Linux)</a:t>
            </a:r>
          </a:p>
          <a:p>
            <a:r>
              <a:rPr lang="en-US" dirty="0"/>
              <a:t>Download the graphical  installer</a:t>
            </a:r>
          </a:p>
          <a:p>
            <a:endParaRPr lang="en-US" dirty="0"/>
          </a:p>
          <a:p>
            <a:r>
              <a:rPr lang="en-US" dirty="0"/>
              <a:t>Advantage: you get </a:t>
            </a:r>
            <a:r>
              <a:rPr lang="en-US" dirty="0" err="1"/>
              <a:t>jupyter</a:t>
            </a:r>
            <a:r>
              <a:rPr lang="en-US" dirty="0"/>
              <a:t> notebook, </a:t>
            </a:r>
            <a:r>
              <a:rPr lang="en-US" dirty="0" err="1"/>
              <a:t>numpy</a:t>
            </a:r>
            <a:r>
              <a:rPr lang="en-US" dirty="0"/>
              <a:t>, as well as many other packages</a:t>
            </a:r>
            <a:endParaRPr lang="en-SG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155E74-E005-4AF3-B3B9-69D0C80F8B84}"/>
              </a:ext>
            </a:extLst>
          </p:cNvPr>
          <p:cNvSpPr txBox="1"/>
          <p:nvPr/>
        </p:nvSpPr>
        <p:spPr>
          <a:xfrm>
            <a:off x="2090056" y="6131651"/>
            <a:ext cx="5636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%pip install torch </a:t>
            </a:r>
            <a:r>
              <a:rPr lang="en-US" b="1" dirty="0" err="1"/>
              <a:t>torchvision</a:t>
            </a:r>
            <a:r>
              <a:rPr lang="en-US" b="1" dirty="0"/>
              <a:t> </a:t>
            </a:r>
            <a:r>
              <a:rPr lang="en-US" b="1" dirty="0" err="1"/>
              <a:t>torchaudio</a:t>
            </a:r>
            <a:endParaRPr lang="en-SG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7F380F-3FE6-4685-99E8-936F0B146171}"/>
              </a:ext>
            </a:extLst>
          </p:cNvPr>
          <p:cNvSpPr txBox="1"/>
          <p:nvPr/>
        </p:nvSpPr>
        <p:spPr>
          <a:xfrm>
            <a:off x="182880" y="5912217"/>
            <a:ext cx="19071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Inside the </a:t>
            </a:r>
            <a:r>
              <a:rPr lang="en-US" dirty="0" err="1"/>
              <a:t>Jupyter</a:t>
            </a:r>
            <a:r>
              <a:rPr lang="en-US" dirty="0"/>
              <a:t> notebook do: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993603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First Python Example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80010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 This program prints hello</a:t>
            </a:r>
          </a:p>
          <a:p>
            <a:pPr eaLnBrk="1" hangingPunct="1">
              <a:buFontTx/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</a:p>
          <a:p>
            <a:pPr eaLnBrk="1" hangingPunct="1">
              <a:buFontTx/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print("hello, world!")</a:t>
            </a:r>
          </a:p>
          <a:p>
            <a:pPr eaLnBrk="1" hangingPunct="1">
              <a:buFontTx/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 = 1</a:t>
            </a:r>
          </a:p>
          <a:p>
            <a:pPr eaLnBrk="1" hangingPunct="1">
              <a:buFontTx/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y = 2</a:t>
            </a:r>
          </a:p>
          <a:p>
            <a:pPr eaLnBrk="1" hangingPunct="1">
              <a:buFontTx/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z = x + y</a:t>
            </a:r>
          </a:p>
          <a:p>
            <a:pPr eaLnBrk="1" hangingPunct="1">
              <a:buFontTx/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print(x, "+", y, "=", z) 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84124" y="1519647"/>
            <a:ext cx="20574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Running a Python script: option 1, in Command Prompt (Windows), using </a:t>
            </a:r>
            <a:r>
              <a:rPr lang="en-US" dirty="0" err="1"/>
              <a:t>py</a:t>
            </a:r>
            <a:r>
              <a:rPr lang="en-US" dirty="0"/>
              <a:t> hello.py (name of this file).</a:t>
            </a:r>
          </a:p>
          <a:p>
            <a:r>
              <a:rPr lang="en-US" dirty="0"/>
              <a:t>option 2, open the file in Python IDLE and click Run -&gt; Run Module.</a:t>
            </a:r>
          </a:p>
          <a:p>
            <a:endParaRPr lang="en-US" dirty="0"/>
          </a:p>
          <a:p>
            <a:r>
              <a:rPr lang="en-US" dirty="0"/>
              <a:t>3. Press shift-enter on </a:t>
            </a:r>
            <a:r>
              <a:rPr lang="en-US" dirty="0" err="1"/>
              <a:t>jupyter</a:t>
            </a:r>
            <a:r>
              <a:rPr lang="en-US" dirty="0"/>
              <a:t> notebook.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Data Types</a:t>
            </a:r>
          </a:p>
        </p:txBody>
      </p:sp>
      <p:sp>
        <p:nvSpPr>
          <p:cNvPr id="11267" name="Content Placeholder 6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568644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FontTx/>
              <a:buNone/>
            </a:pPr>
            <a:r>
              <a:rPr lang="en-US" altLang="en-US" sz="2400" dirty="0" err="1">
                <a:cs typeface="Courier New" panose="02070309020205020404" pitchFamily="49" charset="0"/>
              </a:rPr>
              <a:t>booleans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sz="2400" dirty="0">
                <a:cs typeface="Courier New" panose="02070309020205020404" pitchFamily="49" charset="0"/>
              </a:rPr>
              <a:t>(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True </a:t>
            </a:r>
            <a:r>
              <a:rPr lang="en-US" altLang="en-US" sz="2400" dirty="0">
                <a:cs typeface="Courier New" panose="02070309020205020404" pitchFamily="49" charset="0"/>
              </a:rPr>
              <a:t>or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False</a:t>
            </a:r>
            <a:r>
              <a:rPr lang="en-US" altLang="en-US" sz="2400" dirty="0">
                <a:cs typeface="Courier New" panose="02070309020205020404" pitchFamily="49" charset="0"/>
              </a:rPr>
              <a:t>)</a:t>
            </a:r>
          </a:p>
          <a:p>
            <a:pPr eaLnBrk="1" hangingPunct="1">
              <a:buFontTx/>
              <a:buNone/>
            </a:pPr>
            <a:endParaRPr lang="en-US" alt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cs typeface="Courier New" panose="02070309020205020404" pitchFamily="49" charset="0"/>
              </a:rPr>
              <a:t>integers: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42</a:t>
            </a:r>
            <a:r>
              <a:rPr lang="en-US" altLang="en-US" sz="2400" dirty="0">
                <a:cs typeface="Courier New" panose="02070309020205020404" pitchFamily="49" charset="0"/>
              </a:rPr>
              <a:t>,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1000</a:t>
            </a:r>
            <a:r>
              <a:rPr lang="en-US" altLang="en-US" sz="2400" dirty="0">
                <a:cs typeface="Courier New" panose="02070309020205020404" pitchFamily="49" charset="0"/>
              </a:rPr>
              <a:t>,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2**100</a:t>
            </a:r>
          </a:p>
          <a:p>
            <a:pPr eaLnBrk="1" hangingPunct="1">
              <a:buFontTx/>
              <a:buNone/>
            </a:pPr>
            <a:endParaRPr lang="en-US" alt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cs typeface="Courier New" panose="02070309020205020404" pitchFamily="49" charset="0"/>
              </a:rPr>
              <a:t>floats: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pi = 3.14159</a:t>
            </a:r>
          </a:p>
          <a:p>
            <a:pPr eaLnBrk="1" hangingPunct="1">
              <a:buFontTx/>
              <a:buNone/>
            </a:pPr>
            <a:endParaRPr lang="en-US" alt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cs typeface="Courier New" panose="02070309020205020404" pitchFamily="49" charset="0"/>
              </a:rPr>
              <a:t>complex: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z = 1.0 + 2.5j</a:t>
            </a:r>
          </a:p>
          <a:p>
            <a:pPr eaLnBrk="1" hangingPunct="1">
              <a:buFontTx/>
              <a:buNone/>
            </a:pPr>
            <a:endParaRPr lang="en-US" alt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buFontTx/>
              <a:buNone/>
            </a:pPr>
            <a:r>
              <a:rPr lang="en-US" altLang="en-US" sz="2400" dirty="0">
                <a:cs typeface="Courier New" panose="02070309020205020404" pitchFamily="49" charset="0"/>
              </a:rPr>
              <a:t>string, four ways: single quote, 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'like'</a:t>
            </a:r>
            <a:r>
              <a:rPr lang="en-US" altLang="en-US" sz="2400" dirty="0">
                <a:cs typeface="Courier New" panose="02070309020205020404" pitchFamily="49" charset="0"/>
              </a:rPr>
              <a:t>,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sz="2400" dirty="0">
                <a:cs typeface="Courier New" panose="02070309020205020404" pitchFamily="49" charset="0"/>
              </a:rPr>
              <a:t>double quote, 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"open or close"</a:t>
            </a:r>
            <a:r>
              <a:rPr lang="en-US" altLang="en-US" sz="2400" dirty="0">
                <a:cs typeface="Courier New" panose="02070309020205020404" pitchFamily="49" charset="0"/>
              </a:rPr>
              <a:t>,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sz="2400" dirty="0">
                <a:cs typeface="Courier New" panose="02070309020205020404" pitchFamily="49" charset="0"/>
              </a:rPr>
              <a:t>or triple quotes, 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"""this"""</a:t>
            </a:r>
            <a:r>
              <a:rPr lang="en-US" altLang="en-US" sz="2400" dirty="0">
                <a:cs typeface="Courier New" panose="02070309020205020404" pitchFamily="49" charset="0"/>
              </a:rPr>
              <a:t>,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sz="2400" dirty="0">
                <a:cs typeface="Courier New" panose="02070309020205020404" pitchFamily="49" charset="0"/>
              </a:rPr>
              <a:t>or</a:t>
            </a:r>
            <a:r>
              <a:rPr lang="en-US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SG" alt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'''this and that is in "a" la'''</a:t>
            </a:r>
            <a:endParaRPr lang="en-US" alt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buFontTx/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25E143-980A-4DD4-AF6F-8181B9B0FCAE}"/>
              </a:ext>
            </a:extLst>
          </p:cNvPr>
          <p:cNvSpPr txBox="1"/>
          <p:nvPr/>
        </p:nvSpPr>
        <p:spPr>
          <a:xfrm>
            <a:off x="6239964" y="1315033"/>
            <a:ext cx="219456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Everything in Python is an “object” having an id, type, and value, as well as attributes and methods.</a:t>
            </a:r>
          </a:p>
          <a:p>
            <a:endParaRPr lang="en-US" dirty="0"/>
          </a:p>
          <a:p>
            <a:r>
              <a:rPr lang="en-US" dirty="0"/>
              <a:t>E.g., </a:t>
            </a:r>
            <a:r>
              <a:rPr lang="en-US" dirty="0" err="1"/>
              <a:t>z.real</a:t>
            </a:r>
            <a:r>
              <a:rPr lang="en-US" dirty="0"/>
              <a:t>, </a:t>
            </a:r>
            <a:r>
              <a:rPr lang="en-US" dirty="0" err="1"/>
              <a:t>z.imag</a:t>
            </a:r>
            <a:r>
              <a:rPr lang="en-US" dirty="0"/>
              <a:t>, </a:t>
            </a:r>
            <a:r>
              <a:rPr lang="en-US" dirty="0" err="1"/>
              <a:t>z.conjugate</a:t>
            </a:r>
            <a:r>
              <a:rPr lang="en-US" dirty="0"/>
              <a:t>()</a:t>
            </a:r>
            <a:endParaRPr lang="en-SG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 of a Variable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name serves as a handle to refer to the data (</a:t>
            </a:r>
            <a:r>
              <a:rPr lang="en-US" dirty="0" err="1"/>
              <a:t>boolean</a:t>
            </a:r>
            <a:r>
              <a:rPr lang="en-US" dirty="0"/>
              <a:t>, integer,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The name is case sensitive, cannot start with a digit.  Special character underscore can be used: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a,  a1,  A,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x_result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68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Reserved words cannot be used as ordinary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73037"/>
            <a:ext cx="15240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</a:p>
          <a:p>
            <a:pPr marL="0" indent="0"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None</a:t>
            </a:r>
          </a:p>
          <a:p>
            <a:pPr marL="0" indent="0"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</a:p>
          <a:p>
            <a:pPr marL="0" indent="0"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</a:p>
          <a:p>
            <a:pPr marL="0" indent="0"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</a:p>
          <a:p>
            <a:pPr marL="0" indent="0"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assert</a:t>
            </a:r>
          </a:p>
          <a:p>
            <a:pPr marL="0" indent="0"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905000" y="1873037"/>
            <a:ext cx="2133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</a:p>
          <a:p>
            <a:pPr marL="0" indent="0">
              <a:buFontTx/>
              <a:buNone/>
            </a:pPr>
            <a:r>
              <a:rPr lang="en-US" sz="2800" b="1" kern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endParaRPr lang="en-US" sz="2800" b="1" kern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del</a:t>
            </a:r>
          </a:p>
          <a:p>
            <a:pPr marL="0" indent="0">
              <a:buFontTx/>
              <a:buNone/>
            </a:pPr>
            <a:r>
              <a:rPr lang="en-US" sz="2800" b="1" kern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elif</a:t>
            </a:r>
            <a:endParaRPr lang="en-US" sz="2800" b="1" kern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733800" y="1874837"/>
            <a:ext cx="1752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finally 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global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</a:p>
          <a:p>
            <a:pPr marL="0" indent="0">
              <a:buFontTx/>
              <a:buNone/>
            </a:pPr>
            <a:endParaRPr lang="en-US" kern="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410200" y="1874837"/>
            <a:ext cx="19812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is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lambda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nonlocal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not 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pass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raise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7239000" y="1874837"/>
            <a:ext cx="15240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</a:p>
          <a:p>
            <a:pPr marL="0" indent="0">
              <a:buFontTx/>
              <a:buNone/>
            </a:pPr>
            <a:r>
              <a:rPr lang="en-US" sz="28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yield</a:t>
            </a:r>
          </a:p>
        </p:txBody>
      </p:sp>
    </p:spTree>
    <p:extLst>
      <p:ext uri="{BB962C8B-B14F-4D97-AF65-F5344CB8AC3E}">
        <p14:creationId xmlns:p14="http://schemas.microsoft.com/office/powerpoint/2010/main" val="1001552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Equal is not equal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 = 10</a:t>
            </a:r>
            <a:r>
              <a:rPr lang="en-US" altLang="en-US" dirty="0"/>
              <a:t>  is not 10 = x</a:t>
            </a:r>
          </a:p>
          <a:p>
            <a:pPr eaLnBrk="1" hangingPunct="1"/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 = x + 1 </a:t>
            </a:r>
            <a:r>
              <a:rPr lang="en-US" altLang="en-US" dirty="0"/>
              <a:t>made no sense if it is math</a:t>
            </a:r>
          </a:p>
          <a:p>
            <a:pPr eaLnBrk="1" hangingPunct="1"/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 = a + b </a:t>
            </a:r>
            <a:r>
              <a:rPr lang="en-US" altLang="en-US" dirty="0"/>
              <a:t>OK if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dirty="0"/>
              <a:t> and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en-US" altLang="en-US" dirty="0"/>
              <a:t> have been defined earlier, but </a:t>
            </a:r>
            <a:r>
              <a:rPr lang="en-US" altLang="en-US" dirty="0" err="1"/>
              <a:t>a+b</a:t>
            </a:r>
            <a:r>
              <a:rPr lang="en-US" altLang="en-US" dirty="0"/>
              <a:t> = x is not.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In general, left side of ‘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altLang="en-US" dirty="0"/>
              <a:t>’ refers to memory location, right side expression can be evaluated to numerical values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Expressions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09451" y="1528354"/>
            <a:ext cx="8229600" cy="4820194"/>
          </a:xfrm>
        </p:spPr>
        <p:txBody>
          <a:bodyPr>
            <a:normAutofit lnSpcReduction="10000"/>
          </a:bodyPr>
          <a:lstStyle/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Expressions can be formed with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altLang="en-US" dirty="0"/>
              <a:t>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altLang="en-US" dirty="0"/>
              <a:t>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altLang="en-US" dirty="0"/>
              <a:t>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altLang="en-US" dirty="0"/>
              <a:t> with the usual meaning</a:t>
            </a:r>
          </a:p>
          <a:p>
            <a:pPr eaLnBrk="1" hangingPunct="1"/>
            <a:r>
              <a:rPr lang="en-US" altLang="en-US" dirty="0"/>
              <a:t>Use parentheses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en-US" dirty="0"/>
              <a:t> …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altLang="en-US" dirty="0"/>
              <a:t> for evaluation order, e.g.,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a+b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)*c</a:t>
            </a:r>
          </a:p>
          <a:p>
            <a:pPr eaLnBrk="1" hangingPunct="1"/>
            <a:r>
              <a:rPr lang="en-US" altLang="en-US" dirty="0"/>
              <a:t>Special operators: 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lang="en-US" altLang="en-US" dirty="0"/>
              <a:t> integer division,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altLang="en-US" dirty="0"/>
              <a:t> modulus (remainder),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en-US" altLang="en-US" dirty="0"/>
              <a:t> exponentiation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 += b</a:t>
            </a:r>
            <a:r>
              <a:rPr lang="en-US" altLang="en-US" dirty="0"/>
              <a:t>, is the same as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 = </a:t>
            </a:r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a+b</a:t>
            </a:r>
            <a:r>
              <a:rPr lang="en-US" altLang="en-US" dirty="0"/>
              <a:t>, etc.</a:t>
            </a:r>
          </a:p>
          <a:p>
            <a:pPr eaLnBrk="1" hangingPunct="1"/>
            <a:r>
              <a:rPr lang="en-US" altLang="en-US" dirty="0"/>
              <a:t>Logical operators: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en-US" altLang="en-US" dirty="0"/>
              <a:t>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!=</a:t>
            </a:r>
            <a:r>
              <a:rPr lang="en-US" altLang="en-US" dirty="0"/>
              <a:t>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altLang="en-US" dirty="0"/>
              <a:t>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&lt;=</a:t>
            </a:r>
            <a:r>
              <a:rPr lang="en-US" altLang="en-US" dirty="0"/>
              <a:t>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altLang="en-US" dirty="0"/>
              <a:t>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&gt;=, and</a:t>
            </a:r>
            <a:r>
              <a:rPr lang="en-US" altLang="en-US" dirty="0">
                <a:cs typeface="Courier New" panose="02070309020205020404" pitchFamily="49" charset="0"/>
              </a:rPr>
              <a:t>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en-US" altLang="en-US" dirty="0">
                <a:cs typeface="Courier New" panose="02070309020205020404" pitchFamily="49" charset="0"/>
              </a:rPr>
              <a:t>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not</a:t>
            </a:r>
            <a:r>
              <a:rPr lang="en-US" altLang="en-US" dirty="0">
                <a:cs typeface="Courier New" panose="02070309020205020404" pitchFamily="49" charset="0"/>
              </a:rPr>
              <a:t>,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in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Bitwise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|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^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~</a:t>
            </a:r>
            <a:r>
              <a:rPr lang="en-US" dirty="0"/>
              <a:t> :  bitwise or, and, exclusive or, and not.  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&lt;&lt;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&gt;&gt;</a:t>
            </a:r>
            <a:r>
              <a:rPr lang="en-US" dirty="0"/>
              <a:t>: left shift and right shift.</a:t>
            </a:r>
          </a:p>
          <a:p>
            <a:pPr marL="0" indent="0">
              <a:buNone/>
            </a:pPr>
            <a:r>
              <a:rPr lang="en-US" dirty="0"/>
              <a:t>Examples: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	5 | 1 </a:t>
            </a:r>
            <a:r>
              <a:rPr lang="en-US" dirty="0">
                <a:cs typeface="Courier New" panose="02070309020205020404" pitchFamily="49" charset="0"/>
              </a:rPr>
              <a:t>-&gt;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5           5 </a:t>
            </a:r>
            <a:r>
              <a:rPr lang="en-US" dirty="0">
                <a:cs typeface="Courier New" panose="02070309020205020404" pitchFamily="49" charset="0"/>
              </a:rPr>
              <a:t>-&gt;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101</a:t>
            </a:r>
            <a:r>
              <a:rPr lang="en-US" b="1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	5 &amp; 1 </a:t>
            </a:r>
            <a:r>
              <a:rPr lang="en-US" dirty="0">
                <a:cs typeface="Courier New" panose="02070309020205020404" pitchFamily="49" charset="0"/>
              </a:rPr>
              <a:t>-&gt;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1           1 </a:t>
            </a:r>
            <a:r>
              <a:rPr lang="en-US" dirty="0">
                <a:cs typeface="Courier New" panose="02070309020205020404" pitchFamily="49" charset="0"/>
              </a:rPr>
              <a:t>-&gt;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001</a:t>
            </a:r>
            <a:r>
              <a:rPr lang="en-US" b="1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	5 ^ 1 </a:t>
            </a:r>
            <a:r>
              <a:rPr lang="en-US" dirty="0">
                <a:cs typeface="Courier New" panose="02070309020205020404" pitchFamily="49" charset="0"/>
              </a:rPr>
              <a:t>-&gt;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4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	~5 </a:t>
            </a:r>
            <a:r>
              <a:rPr lang="en-US" dirty="0">
                <a:cs typeface="Courier New" panose="02070309020205020404" pitchFamily="49" charset="0"/>
              </a:rPr>
              <a:t>-&gt;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-6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	5 &lt;&lt; 1 </a:t>
            </a:r>
            <a:r>
              <a:rPr lang="en-US" dirty="0">
                <a:cs typeface="Courier New" panose="02070309020205020404" pitchFamily="49" charset="0"/>
              </a:rPr>
              <a:t>-&gt;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10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	5 &gt;&gt; 1 </a:t>
            </a:r>
            <a:r>
              <a:rPr lang="en-US" dirty="0">
                <a:cs typeface="Courier New" panose="02070309020205020404" pitchFamily="49" charset="0"/>
              </a:rPr>
              <a:t>-&gt;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2 </a:t>
            </a:r>
          </a:p>
        </p:txBody>
      </p:sp>
    </p:spTree>
    <p:extLst>
      <p:ext uri="{BB962C8B-B14F-4D97-AF65-F5344CB8AC3E}">
        <p14:creationId xmlns:p14="http://schemas.microsoft.com/office/powerpoint/2010/main" val="3696217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Control Structures - loop</a:t>
            </a: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1524000" y="1523286"/>
            <a:ext cx="5867400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for j in range(0,10,1):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    print(j)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 b="1" dirty="0">
              <a:latin typeface="Courier New" panose="020703090202050204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 b="1" dirty="0">
              <a:latin typeface="Courier New" panose="020703090202050204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n = 1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while n &lt; 10: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    print(n)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    n *= 2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000" b="1" dirty="0">
              <a:latin typeface="Courier New" panose="02070309020205020404" pitchFamily="49" charset="0"/>
            </a:endParaRPr>
          </a:p>
        </p:txBody>
      </p:sp>
      <p:sp>
        <p:nvSpPr>
          <p:cNvPr id="2" name="Right Brace 1"/>
          <p:cNvSpPr/>
          <p:nvPr/>
        </p:nvSpPr>
        <p:spPr>
          <a:xfrm>
            <a:off x="4724400" y="4953000"/>
            <a:ext cx="685800" cy="685800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943600" y="4542472"/>
            <a:ext cx="2362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Important: indentation serves the purpose of grouping, like </a:t>
            </a:r>
          </a:p>
          <a:p>
            <a:r>
              <a:rPr lang="en-US" dirty="0"/>
              <a:t>{ … } pair in C, or begin/end in Pascal.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0" y="19812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0, 1, 2, …, 9 are printed.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Control Structure - conditional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362200" y="1752600"/>
            <a:ext cx="5867400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if b &gt; 3: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   a = 1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 b="1" dirty="0">
              <a:latin typeface="Courier New" panose="020703090202050204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n =1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if n &lt; 1000: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   n *= 2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else: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Courier New" panose="02070309020205020404" pitchFamily="49" charset="0"/>
              </a:rPr>
              <a:t>   n = 0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H="1" flipV="1">
            <a:off x="4191000" y="2057400"/>
            <a:ext cx="2286000" cy="1143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4800600" y="3429000"/>
            <a:ext cx="1600200" cy="685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010399" y="1465218"/>
            <a:ext cx="187095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colon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dirty="0"/>
              <a:t> starts an indentation block after structure control key words, such as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en-US" dirty="0"/>
              <a:t> etc.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Correct indentation important here.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505200" y="3733800"/>
            <a:ext cx="2819400" cy="1524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Control Structure – break, continue, else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048000" y="1828800"/>
            <a:ext cx="5867400" cy="698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latin typeface="Courier New" panose="02070309020205020404" pitchFamily="49" charset="0"/>
              </a:rPr>
              <a:t>while True: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latin typeface="Courier New" panose="02070309020205020404" pitchFamily="49" charset="0"/>
              </a:rPr>
              <a:t>   ...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latin typeface="Courier New" panose="02070309020205020404" pitchFamily="49" charset="0"/>
              </a:rPr>
              <a:t>    if …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latin typeface="Courier New" panose="02070309020205020404" pitchFamily="49" charset="0"/>
              </a:rPr>
              <a:t>        break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latin typeface="Courier New" panose="02070309020205020404" pitchFamily="49" charset="0"/>
              </a:rPr>
              <a:t>  ...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latin typeface="Courier New" panose="02070309020205020404" pitchFamily="49" charset="0"/>
              </a:rPr>
              <a:t>else: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latin typeface="Courier New" panose="02070309020205020404" pitchFamily="49" charset="0"/>
              </a:rPr>
              <a:t>  ...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800" b="1" dirty="0">
              <a:latin typeface="Courier New" panose="020703090202050204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800" b="1" dirty="0">
              <a:latin typeface="Courier New" panose="020703090202050204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800" b="1" dirty="0">
              <a:latin typeface="Courier New" panose="020703090202050204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800" b="1" dirty="0">
              <a:latin typeface="Courier New" panose="02070309020205020404" pitchFamily="49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31971" y="60198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Opposite of break is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Structured Data Type - List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b="1" dirty="0">
                <a:latin typeface="Courier New" panose="02070309020205020404" pitchFamily="49" charset="0"/>
              </a:rPr>
              <a:t>a=[1,2,3]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	defines elements </a:t>
            </a:r>
            <a:r>
              <a:rPr lang="en-US" altLang="en-US" b="1" dirty="0">
                <a:latin typeface="Courier New" panose="02070309020205020404" pitchFamily="49" charset="0"/>
              </a:rPr>
              <a:t>a[0]</a:t>
            </a:r>
            <a:r>
              <a:rPr lang="en-US" altLang="en-US" dirty="0"/>
              <a:t>,</a:t>
            </a:r>
            <a:r>
              <a:rPr lang="en-US" altLang="en-US" b="1" dirty="0">
                <a:latin typeface="Courier New" panose="02070309020205020404" pitchFamily="49" charset="0"/>
              </a:rPr>
              <a:t>a[1]</a:t>
            </a:r>
            <a:r>
              <a:rPr lang="en-US" altLang="en-US" dirty="0"/>
              <a:t>,</a:t>
            </a:r>
            <a:r>
              <a:rPr lang="en-US" altLang="en-US" b="1" dirty="0">
                <a:latin typeface="Courier New" panose="02070309020205020404" pitchFamily="49" charset="0"/>
              </a:rPr>
              <a:t>a[2]</a:t>
            </a:r>
            <a:r>
              <a:rPr lang="en-US" altLang="en-US" dirty="0"/>
              <a:t> to be 1, 2, and 3.</a:t>
            </a:r>
            <a:endParaRPr lang="en-US" altLang="en-US" b="1" dirty="0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 b="1" dirty="0">
                <a:latin typeface="Courier New" panose="02070309020205020404" pitchFamily="49" charset="0"/>
              </a:rPr>
              <a:t>y=[a,"we",3.14]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The elements do not have to be of the same type.   A list can contain a list.  So,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y[0]</a:t>
            </a:r>
            <a:r>
              <a:rPr lang="en-US" altLang="en-US" dirty="0"/>
              <a:t> is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en-US" dirty="0"/>
              <a:t>, and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y[0][0]</a:t>
            </a:r>
            <a:r>
              <a:rPr lang="en-US" altLang="en-US" dirty="0"/>
              <a:t> is 1.</a:t>
            </a:r>
          </a:p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r>
              <a:rPr lang="en-US" altLang="en-US" dirty="0"/>
              <a:t>  Index in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[ ]</a:t>
            </a:r>
            <a:r>
              <a:rPr lang="en-US" altLang="en-US" dirty="0"/>
              <a:t> starts from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altLang="en-US" dirty="0"/>
              <a:t>, just like in C.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2D783-039A-43BC-B7B5-8D1E7ADFD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“processing” method</a:t>
            </a:r>
            <a:endParaRPr lang="en-SG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D65D0-1451-4081-B4A5-E125E5E08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Slice of the list using [</a:t>
            </a:r>
            <a:r>
              <a:rPr lang="en-US" i="1" dirty="0" err="1"/>
              <a:t>start</a:t>
            </a:r>
            <a:r>
              <a:rPr lang="en-US" dirty="0" err="1"/>
              <a:t>:</a:t>
            </a:r>
            <a:r>
              <a:rPr lang="en-US" i="1" dirty="0" err="1"/>
              <a:t>stop</a:t>
            </a:r>
            <a:r>
              <a:rPr lang="en-US" dirty="0" err="1"/>
              <a:t>:</a:t>
            </a:r>
            <a:r>
              <a:rPr lang="en-US" i="1" dirty="0" err="1"/>
              <a:t>step</a:t>
            </a:r>
            <a:r>
              <a:rPr lang="en-US" dirty="0"/>
              <a:t>]</a:t>
            </a:r>
          </a:p>
          <a:p>
            <a:r>
              <a:rPr lang="en-SG" dirty="0"/>
              <a:t>append() : add an item at the end</a:t>
            </a:r>
          </a:p>
          <a:p>
            <a:r>
              <a:rPr lang="en-SG" dirty="0"/>
              <a:t>+= : combine two lists.</a:t>
            </a:r>
          </a:p>
          <a:p>
            <a:r>
              <a:rPr lang="en-SG" dirty="0"/>
              <a:t>insert(</a:t>
            </a:r>
            <a:r>
              <a:rPr lang="en-SG" i="1" dirty="0" err="1"/>
              <a:t>i</a:t>
            </a:r>
            <a:r>
              <a:rPr lang="en-SG" dirty="0" err="1"/>
              <a:t>,</a:t>
            </a:r>
            <a:r>
              <a:rPr lang="en-SG" i="1" dirty="0" err="1"/>
              <a:t>item</a:t>
            </a:r>
            <a:r>
              <a:rPr lang="en-SG" dirty="0"/>
              <a:t>) : insert at offset </a:t>
            </a:r>
            <a:r>
              <a:rPr lang="en-SG" i="1" dirty="0" err="1"/>
              <a:t>i</a:t>
            </a:r>
            <a:endParaRPr lang="en-SG" i="1" dirty="0"/>
          </a:p>
          <a:p>
            <a:r>
              <a:rPr lang="en-SG" dirty="0"/>
              <a:t>pop() : get then delete (the last) entry</a:t>
            </a:r>
            <a:endParaRPr lang="en-US" dirty="0"/>
          </a:p>
          <a:p>
            <a:r>
              <a:rPr lang="en-US" dirty="0"/>
              <a:t>index() : find an item offset</a:t>
            </a:r>
          </a:p>
          <a:p>
            <a:r>
              <a:rPr lang="en-US" dirty="0"/>
              <a:t>sort() : sort the items</a:t>
            </a:r>
          </a:p>
          <a:p>
            <a:r>
              <a:rPr lang="en-US" dirty="0"/>
              <a:t>copy() : make a copy of the list </a:t>
            </a:r>
            <a:endParaRPr lang="en-SG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48FA1B-E984-4617-B678-8DDC0DF9888E}"/>
              </a:ext>
            </a:extLst>
          </p:cNvPr>
          <p:cNvSpPr txBox="1"/>
          <p:nvPr/>
        </p:nvSpPr>
        <p:spPr>
          <a:xfrm>
            <a:off x="7115784" y="4717332"/>
            <a:ext cx="1752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 list method with the dot notation, e.g., </a:t>
            </a:r>
          </a:p>
          <a:p>
            <a:r>
              <a:rPr lang="en-US" dirty="0" err="1"/>
              <a:t>a.pop</a:t>
            </a:r>
            <a:r>
              <a:rPr lang="en-US" dirty="0"/>
              <a:t>( )</a:t>
            </a:r>
          </a:p>
        </p:txBody>
      </p:sp>
    </p:spTree>
    <p:extLst>
      <p:ext uri="{BB962C8B-B14F-4D97-AF65-F5344CB8AC3E}">
        <p14:creationId xmlns:p14="http://schemas.microsoft.com/office/powerpoint/2010/main" val="3574715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Tuples and Dictionaries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Courier New" panose="02070309020205020404" pitchFamily="49" charset="0"/>
              </a:rPr>
              <a:t>t=(1,2,3,)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	defines tuple with elements 1, 2, and 3.  It is the same as list except the values cannot be changed. It behaves like a constant list.</a:t>
            </a:r>
          </a:p>
          <a:p>
            <a:pPr marL="0" indent="0" eaLnBrk="1" hangingPunct="1">
              <a:buNone/>
            </a:pPr>
            <a:endParaRPr lang="en-US" altLang="en-US" dirty="0"/>
          </a:p>
          <a:p>
            <a:pPr eaLnBrk="1" hangingPunct="1"/>
            <a:r>
              <a:rPr lang="pt-BR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d={"A":1, "B":2, "C":3}</a:t>
            </a:r>
          </a:p>
          <a:p>
            <a:pPr marL="342000" indent="-342000" eaLnBrk="1" hangingPunct="1">
              <a:buNone/>
            </a:pPr>
            <a:r>
              <a:rPr lang="pt-BR" altLang="en-US" dirty="0"/>
              <a:t>   </a:t>
            </a:r>
            <a:r>
              <a:rPr lang="en-US" altLang="en-US" dirty="0"/>
              <a:t>Dictionary consists of list of </a:t>
            </a:r>
            <a:r>
              <a:rPr lang="en-US" altLang="en-US" dirty="0" err="1"/>
              <a:t>key:value</a:t>
            </a:r>
            <a:r>
              <a:rPr lang="en-US" altLang="en-US" dirty="0"/>
              <a:t> pair.  The value is referred to by the key, e.g., </a:t>
            </a:r>
            <a:r>
              <a:rPr lang="pt-BR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d["A"] </a:t>
            </a:r>
            <a:r>
              <a:rPr lang="pt-BR" altLang="en-US" dirty="0">
                <a:cs typeface="Courier New" panose="02070309020205020404" pitchFamily="49" charset="0"/>
              </a:rPr>
              <a:t>gives 1.</a:t>
            </a:r>
            <a:endParaRPr lang="en-US" altLang="en-US" dirty="0"/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10607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Set: dictionaries without value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9451" y="2083526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b="1" dirty="0">
                <a:latin typeface="Courier New" panose="02070309020205020404" pitchFamily="49" charset="0"/>
              </a:rPr>
              <a:t>s={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altLang="en-US" b="1" dirty="0">
                <a:latin typeface="Courier New" panose="02070309020205020404" pitchFamily="49" charset="0"/>
              </a:rPr>
              <a:t>A","B","C"}</a:t>
            </a:r>
          </a:p>
          <a:p>
            <a:pPr eaLnBrk="1" hangingPunct="1"/>
            <a:endParaRPr lang="en-US" altLang="en-US" b="1" dirty="0">
              <a:latin typeface="Courier New" panose="02070309020205020404" pitchFamily="49" charset="0"/>
            </a:endParaRPr>
          </a:p>
          <a:p>
            <a:pPr eaLnBrk="1" hangingPunct="1"/>
            <a:r>
              <a:rPr lang="en-US" altLang="en-US" dirty="0"/>
              <a:t>Set operations: 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altLang="en-US" dirty="0"/>
              <a:t> set and,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|</a:t>
            </a:r>
            <a:r>
              <a:rPr lang="en-US" altLang="en-US" dirty="0"/>
              <a:t> set or,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&lt;=</a:t>
            </a:r>
            <a:r>
              <a:rPr lang="en-US" altLang="en-US" dirty="0"/>
              <a:t>,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altLang="en-US" dirty="0"/>
              <a:t>,    subset of (proper subset of) 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Using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altLang="en-US" dirty="0"/>
              <a:t> to test membership of set.</a:t>
            </a:r>
          </a:p>
        </p:txBody>
      </p:sp>
    </p:spTree>
    <p:extLst>
      <p:ext uri="{BB962C8B-B14F-4D97-AF65-F5344CB8AC3E}">
        <p14:creationId xmlns:p14="http://schemas.microsoft.com/office/powerpoint/2010/main" val="38422008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Packages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600200"/>
            <a:ext cx="64008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import math</a:t>
            </a:r>
          </a:p>
          <a:p>
            <a:pPr marL="0" indent="0"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theta = 0.5*</a:t>
            </a:r>
            <a:r>
              <a:rPr lang="en-US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math.pi</a:t>
            </a:r>
            <a:endParaRPr lang="en-US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x = </a:t>
            </a:r>
            <a:r>
              <a:rPr lang="en-US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math.sin</a:t>
            </a: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(theta)</a:t>
            </a:r>
          </a:p>
          <a:p>
            <a:pPr marL="0" indent="0"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y = </a:t>
            </a:r>
            <a:r>
              <a:rPr lang="en-US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math.sqrt</a:t>
            </a: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(x)</a:t>
            </a:r>
          </a:p>
          <a:p>
            <a:pPr marL="0" indent="0"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z = math.log(y)</a:t>
            </a:r>
          </a:p>
          <a:p>
            <a:pPr marL="0" indent="0">
              <a:buNone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theta,x,y,z</a:t>
            </a: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endParaRPr lang="en-US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800" dirty="0">
                <a:cs typeface="Courier New" panose="02070309020205020404" pitchFamily="49" charset="0"/>
              </a:rPr>
              <a:t>Other standard packages or modules in Python includes </a:t>
            </a:r>
            <a:r>
              <a:rPr lang="en-US" sz="2800" dirty="0" err="1">
                <a:cs typeface="Courier New" panose="02070309020205020404" pitchFamily="49" charset="0"/>
              </a:rPr>
              <a:t>cmath</a:t>
            </a:r>
            <a:r>
              <a:rPr lang="en-US" sz="2800" dirty="0">
                <a:cs typeface="Courier New" panose="02070309020205020404" pitchFamily="49" charset="0"/>
              </a:rPr>
              <a:t>, </a:t>
            </a:r>
            <a:r>
              <a:rPr lang="en-US" sz="2800" dirty="0" err="1">
                <a:cs typeface="Courier New" panose="02070309020205020404" pitchFamily="49" charset="0"/>
              </a:rPr>
              <a:t>os</a:t>
            </a:r>
            <a:r>
              <a:rPr lang="en-US" sz="2800" dirty="0">
                <a:cs typeface="Courier New" panose="02070309020205020404" pitchFamily="49" charset="0"/>
              </a:rPr>
              <a:t>, </a:t>
            </a:r>
            <a:r>
              <a:rPr lang="en-US" sz="2800" dirty="0" err="1">
                <a:cs typeface="Courier New" panose="02070309020205020404" pitchFamily="49" charset="0"/>
              </a:rPr>
              <a:t>datetime</a:t>
            </a:r>
            <a:r>
              <a:rPr lang="en-US" sz="2800" dirty="0">
                <a:cs typeface="Courier New" panose="02070309020205020404" pitchFamily="49" charset="0"/>
              </a:rPr>
              <a:t>, etc. </a:t>
            </a:r>
          </a:p>
        </p:txBody>
      </p:sp>
    </p:spTree>
    <p:extLst>
      <p:ext uri="{BB962C8B-B14F-4D97-AF65-F5344CB8AC3E}">
        <p14:creationId xmlns:p14="http://schemas.microsoft.com/office/powerpoint/2010/main" val="19324471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90028"/>
            <a:ext cx="7886700" cy="1325563"/>
          </a:xfrm>
        </p:spPr>
        <p:txBody>
          <a:bodyPr/>
          <a:lstStyle/>
          <a:p>
            <a:r>
              <a:rPr lang="en-US" dirty="0"/>
              <a:t>Define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199" y="1447800"/>
            <a:ext cx="4738991" cy="529346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SG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my_print</a:t>
            </a: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</a:p>
          <a:p>
            <a:pPr marL="0" indent="0">
              <a:buNone/>
            </a:pP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'''Just say hello'''</a:t>
            </a:r>
          </a:p>
          <a:p>
            <a:pPr marL="0" indent="0">
              <a:buNone/>
            </a:pP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print("Hello from my print!")</a:t>
            </a:r>
          </a:p>
          <a:p>
            <a:pPr marL="0" indent="0">
              <a:buNone/>
            </a:pPr>
            <a:endParaRPr lang="en-SG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SG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square(x):</a:t>
            </a:r>
          </a:p>
          <a:p>
            <a:pPr marL="0" indent="0">
              <a:buNone/>
            </a:pP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(x*x)</a:t>
            </a:r>
          </a:p>
          <a:p>
            <a:pPr marL="0" indent="0">
              <a:buNone/>
            </a:pPr>
            <a:endParaRPr lang="en-SG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add(</a:t>
            </a:r>
            <a:r>
              <a:rPr lang="en-SG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a,b</a:t>
            </a: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c = </a:t>
            </a:r>
            <a:r>
              <a:rPr lang="en-SG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a+b</a:t>
            </a:r>
            <a:endParaRPr lang="en-SG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c</a:t>
            </a:r>
          </a:p>
          <a:p>
            <a:pPr marL="0" indent="0">
              <a:buNone/>
            </a:pPr>
            <a:endParaRPr lang="en-SG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x = 1.0</a:t>
            </a:r>
          </a:p>
          <a:p>
            <a:pPr marL="0" indent="0">
              <a:buNone/>
            </a:pP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y = 2.0</a:t>
            </a:r>
          </a:p>
          <a:p>
            <a:pPr marL="0" indent="0">
              <a:buNone/>
            </a:pPr>
            <a:endParaRPr lang="en-SG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SG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my_print</a:t>
            </a: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print(square(y))</a:t>
            </a:r>
          </a:p>
          <a:p>
            <a:pPr marL="0" indent="0">
              <a:buNone/>
            </a:pP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z=add(</a:t>
            </a:r>
            <a:r>
              <a:rPr lang="en-SG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x,y</a:t>
            </a: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SG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x,y,z</a:t>
            </a:r>
            <a:r>
              <a:rPr lang="en-SG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7CE635-E035-4852-90DB-AA369D238A48}"/>
              </a:ext>
            </a:extLst>
          </p:cNvPr>
          <p:cNvSpPr txBox="1"/>
          <p:nvPr/>
        </p:nvSpPr>
        <p:spPr>
          <a:xfrm>
            <a:off x="6477000" y="3429000"/>
            <a:ext cx="259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Docstring: Use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''' …''' </a:t>
            </a:r>
            <a:r>
              <a:rPr lang="en-US" dirty="0"/>
              <a:t>to document the function, and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help(name) </a:t>
            </a:r>
            <a:r>
              <a:rPr lang="en-US" dirty="0"/>
              <a:t>to view the documentation.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8446092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BD24C-AEE5-49EB-9292-9D880DBC3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 argument types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3C8F6-8586-471C-BA8E-D59F191C6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Set default value by </a:t>
            </a:r>
            <a:r>
              <a:rPr lang="en-US" dirty="0" err="1"/>
              <a:t>arg</a:t>
            </a:r>
            <a:r>
              <a:rPr lang="en-US" dirty="0"/>
              <a:t> = value</a:t>
            </a:r>
          </a:p>
          <a:p>
            <a:r>
              <a:rPr lang="en-US" dirty="0"/>
              <a:t>Call with key words</a:t>
            </a:r>
          </a:p>
          <a:p>
            <a:r>
              <a:rPr lang="en-US" dirty="0"/>
              <a:t>Variable number of parameters with *</a:t>
            </a:r>
            <a:r>
              <a:rPr lang="en-US" dirty="0" err="1"/>
              <a:t>arg</a:t>
            </a:r>
            <a:endParaRPr lang="en-US" dirty="0"/>
          </a:p>
          <a:p>
            <a:r>
              <a:rPr lang="en-US" dirty="0"/>
              <a:t>Variable number of keyword arguments with **</a:t>
            </a:r>
            <a:r>
              <a:rPr lang="en-US" dirty="0" err="1"/>
              <a:t>karg</a:t>
            </a:r>
            <a:endParaRPr lang="en-US" dirty="0"/>
          </a:p>
          <a:p>
            <a:r>
              <a:rPr lang="en-US" dirty="0"/>
              <a:t>E.g.: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a,b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Verdana" panose="020B0604030504040204" pitchFamily="34" charset="0"/>
                <a:cs typeface="+mn-cs"/>
              </a:rPr>
              <a:t>"</a:t>
            </a:r>
            <a:r>
              <a:rPr lang="en-US" altLang="en-US" b="1" dirty="0">
                <a:latin typeface="Courier New" panose="02070309020205020404" pitchFamily="49" charset="0"/>
              </a:rPr>
              <a:t>0"):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(*a):</a:t>
            </a:r>
          </a:p>
          <a:p>
            <a:pPr marL="0" indent="0">
              <a:buNone/>
            </a:pP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(a=1,b=</a:t>
            </a:r>
            <a:r>
              <a:rPr lang="en-US" altLang="en-US" b="1" dirty="0">
                <a:latin typeface="Courier New" panose="02070309020205020404" pitchFamily="49" charset="0"/>
              </a:rPr>
              <a:t>"</a:t>
            </a:r>
            <a:r>
              <a:rPr lang="en-US" altLang="en-US" b="1" dirty="0">
                <a:solidFill>
                  <a:prstClr val="black"/>
                </a:solidFill>
                <a:latin typeface="Courier New" panose="02070309020205020404" pitchFamily="49" charset="0"/>
              </a:rPr>
              <a:t>2</a:t>
            </a:r>
            <a:r>
              <a:rPr lang="en-US" altLang="en-US" b="1" dirty="0">
                <a:latin typeface="Courier New" panose="02070309020205020404" pitchFamily="49" charset="0"/>
              </a:rPr>
              <a:t>"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 # key/value </a:t>
            </a:r>
            <a:endParaRPr lang="en-SG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821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Files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373774"/>
            <a:ext cx="4540250" cy="5410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import math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filepath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"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oscillator.eps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pPr marL="0" indent="0">
              <a:buNone/>
            </a:pP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fp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open(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filepath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"w")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fp.write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("%!PS Adobe 2.0\n")</a:t>
            </a:r>
          </a:p>
          <a:p>
            <a:pPr marL="0" indent="0">
              <a:buNone/>
            </a:pP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we trace the shape of an ellipse </a:t>
            </a:r>
          </a:p>
          <a:p>
            <a:pPr marL="0" indent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b = 100</a:t>
            </a:r>
          </a:p>
          <a:p>
            <a:pPr marL="0" indent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a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math.sqrt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(2.0)*b</a:t>
            </a:r>
          </a:p>
          <a:p>
            <a:pPr marL="0" indent="0">
              <a:buNone/>
            </a:pP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x = a</a:t>
            </a:r>
          </a:p>
          <a:p>
            <a:pPr marL="0" indent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y = 0.0</a:t>
            </a:r>
          </a:p>
          <a:p>
            <a:pPr marL="0" indent="0">
              <a:buNone/>
            </a:pP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fp.write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("%f %f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moveto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\n" %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x,y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pPr marL="0" indent="0">
              <a:buNone/>
            </a:pP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fp.write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("0.0 120.0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lineto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stroke\n")</a:t>
            </a:r>
          </a:p>
          <a:p>
            <a:pPr marL="0" indent="0">
              <a:buNone/>
            </a:pPr>
            <a:endParaRPr lang="en-SG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fp.write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closepath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pPr marL="0" indent="0">
              <a:buNone/>
            </a:pP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fp.close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672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open(…) </a:t>
            </a:r>
            <a:r>
              <a:rPr lang="en-US" dirty="0"/>
              <a:t>function returns a file object. </a:t>
            </a:r>
          </a:p>
          <a:p>
            <a:endParaRPr lang="en-US" dirty="0"/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write(…)</a:t>
            </a:r>
            <a:r>
              <a:rPr lang="en-US" dirty="0"/>
              <a:t> method is used to write to a file.  Or use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print(…,file=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endParaRPr lang="en-US" dirty="0"/>
          </a:p>
          <a:p>
            <a:r>
              <a:rPr lang="en-US" dirty="0"/>
              <a:t>Finally, file is closed with the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close(…) </a:t>
            </a:r>
            <a:r>
              <a:rPr lang="en-US" dirty="0"/>
              <a:t>method.</a:t>
            </a:r>
          </a:p>
        </p:txBody>
      </p:sp>
    </p:spTree>
    <p:extLst>
      <p:ext uri="{BB962C8B-B14F-4D97-AF65-F5344CB8AC3E}">
        <p14:creationId xmlns:p14="http://schemas.microsoft.com/office/powerpoint/2010/main" val="4688821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85928" y="0"/>
            <a:ext cx="8304179" cy="1143000"/>
          </a:xfrm>
        </p:spPr>
        <p:txBody>
          <a:bodyPr>
            <a:normAutofit/>
          </a:bodyPr>
          <a:lstStyle/>
          <a:p>
            <a:r>
              <a:rPr lang="en-US" altLang="en-US" dirty="0"/>
              <a:t>Passing objects to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1371600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/>
              <a:t>a copy of the value is passed to a function argument for number.   But reference is passed for a list.</a:t>
            </a:r>
          </a:p>
          <a:p>
            <a:pPr marL="0" indent="0">
              <a:buFontTx/>
              <a:buNone/>
              <a:defRPr/>
            </a:pPr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endParaRPr lang="en-US" dirty="0">
              <a:cs typeface="Courier New" panose="02070309020205020404" pitchFamily="49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3400" y="2743200"/>
            <a:ext cx="3962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en-SG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SG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passnumber</a:t>
            </a:r>
            <a:r>
              <a:rPr lang="en-SG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(a):</a:t>
            </a:r>
          </a:p>
          <a:p>
            <a:r>
              <a:rPr lang="en-SG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a = a + 1</a:t>
            </a:r>
          </a:p>
          <a:p>
            <a:r>
              <a:rPr lang="en-SG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print("in </a:t>
            </a:r>
            <a:r>
              <a:rPr lang="en-SG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passnumber</a:t>
            </a:r>
            <a:r>
              <a:rPr lang="en-SG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function, a=", a)</a:t>
            </a:r>
          </a:p>
          <a:p>
            <a:endParaRPr lang="en-SG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SG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 = 1</a:t>
            </a:r>
          </a:p>
          <a:p>
            <a:r>
              <a:rPr lang="en-SG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passnumber</a:t>
            </a:r>
            <a:r>
              <a:rPr lang="en-SG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(b)</a:t>
            </a:r>
          </a:p>
          <a:p>
            <a:r>
              <a:rPr lang="en-SG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print(b)</a:t>
            </a:r>
          </a:p>
          <a:p>
            <a:endParaRPr lang="en-SG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SG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SG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SG" sz="2000" dirty="0">
                <a:latin typeface="+mn-lt"/>
                <a:cs typeface="Courier New" panose="02070309020205020404" pitchFamily="49" charset="0"/>
              </a:rPr>
              <a:t>b is still 1 outside function</a:t>
            </a:r>
            <a:endParaRPr lang="en-US" sz="2000" dirty="0"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5400" y="2667000"/>
            <a:ext cx="3733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listfun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mylist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mylist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[0] = 10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print("in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listfunc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list=",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mylist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 = [1,2,3]</a:t>
            </a:r>
          </a:p>
          <a:p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listfun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(A)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print(A)</a:t>
            </a:r>
          </a:p>
          <a:p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dirty="0">
                <a:latin typeface="+mn-lt"/>
                <a:cs typeface="Courier New" panose="02070309020205020404" pitchFamily="49" charset="0"/>
              </a:rPr>
              <a:t>list is updated to [10,2,3]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AB80B8-6B8D-412E-B1B3-0DE10BD3B66A}"/>
              </a:ext>
            </a:extLst>
          </p:cNvPr>
          <p:cNvSpPr txBox="1"/>
          <p:nvPr/>
        </p:nvSpPr>
        <p:spPr>
          <a:xfrm>
            <a:off x="1468581" y="2147455"/>
            <a:ext cx="5860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immutable                                      mutable</a:t>
            </a:r>
            <a:endParaRPr lang="en-SG" i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EF2BC-64B4-4A89-BB2B-498D7B76A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NumPy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88F0D-03C6-4D5F-A5C8-F4A5798A3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Install with  (in </a:t>
            </a:r>
            <a:r>
              <a:rPr lang="en-US" dirty="0" err="1"/>
              <a:t>cmd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     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pip install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import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as np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l=[1.0,2.0,3.0]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a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np.array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(l)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a[0]</a:t>
            </a:r>
          </a:p>
          <a:p>
            <a:pPr marL="0" indent="0">
              <a:buNone/>
            </a:pPr>
            <a:endParaRPr lang="en-SG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3ECB9-09F3-4B75-935A-CFB4ECC78D20}"/>
              </a:ext>
            </a:extLst>
          </p:cNvPr>
          <p:cNvSpPr txBox="1"/>
          <p:nvPr/>
        </p:nvSpPr>
        <p:spPr>
          <a:xfrm>
            <a:off x="5638800" y="4648200"/>
            <a:ext cx="2590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np.array</a:t>
            </a:r>
            <a:r>
              <a:rPr lang="en-US" dirty="0"/>
              <a:t>( ) converts list into number array.</a:t>
            </a:r>
          </a:p>
          <a:p>
            <a:endParaRPr lang="en-US" dirty="0"/>
          </a:p>
          <a:p>
            <a:r>
              <a:rPr lang="en-US" dirty="0"/>
              <a:t>Indexing by [0,…]  not [0][0] etc.</a:t>
            </a:r>
            <a:endParaRPr lang="en-SG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93B1B9-3944-ED06-ED1A-1BB09B80E5D7}"/>
              </a:ext>
            </a:extLst>
          </p:cNvPr>
          <p:cNvSpPr txBox="1"/>
          <p:nvPr/>
        </p:nvSpPr>
        <p:spPr>
          <a:xfrm>
            <a:off x="6256709" y="1332637"/>
            <a:ext cx="21838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dirty="0"/>
              <a:t>NumPy arrays are multi-dimensional grids with entries of the same data type.</a:t>
            </a:r>
          </a:p>
        </p:txBody>
      </p:sp>
    </p:spTree>
    <p:extLst>
      <p:ext uri="{BB962C8B-B14F-4D97-AF65-F5344CB8AC3E}">
        <p14:creationId xmlns:p14="http://schemas.microsoft.com/office/powerpoint/2010/main" val="25081241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3A6A9-51C3-4B20-929C-BC88A793A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&amp; change arrays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D2548-2E06-4247-914D-70158762D1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A=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np.zeros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(3)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B=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np.zeros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((3,2))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C=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np.zeros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((3,3),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dtype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=int)</a:t>
            </a:r>
          </a:p>
          <a:p>
            <a:pPr marL="0" indent="0">
              <a:buNone/>
            </a:pPr>
            <a:r>
              <a:rPr lang="en-US" dirty="0">
                <a:cs typeface="Courier New" panose="02070309020205020404" pitchFamily="49" charset="0"/>
              </a:rPr>
              <a:t>Other functions that generate matrices are ones( ), eye( ), </a:t>
            </a:r>
            <a:r>
              <a:rPr lang="en-US" dirty="0" err="1">
                <a:cs typeface="Courier New" panose="02070309020205020404" pitchFamily="49" charset="0"/>
              </a:rPr>
              <a:t>diag</a:t>
            </a:r>
            <a:r>
              <a:rPr lang="en-US" dirty="0">
                <a:cs typeface="Courier New" panose="02070309020205020404" pitchFamily="49" charset="0"/>
              </a:rPr>
              <a:t>( ), etc.</a:t>
            </a:r>
          </a:p>
          <a:p>
            <a:pPr marL="0" indent="0">
              <a:buNone/>
            </a:pPr>
            <a:endParaRPr lang="en-US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B.flatten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     </a:t>
            </a:r>
            <a:r>
              <a:rPr lang="en-US" dirty="0">
                <a:cs typeface="Courier New" panose="02070309020205020404" pitchFamily="49" charset="0"/>
              </a:rPr>
              <a:t># a copy of 1D data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B.reshape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((2,3)) </a:t>
            </a:r>
            <a:r>
              <a:rPr lang="en-US" dirty="0">
                <a:cs typeface="Courier New" panose="02070309020205020404" pitchFamily="49" charset="0"/>
              </a:rPr>
              <a:t># a view of new shape</a:t>
            </a:r>
            <a:endParaRPr lang="en-SG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5070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72E99-E841-4220-949A-42C16489D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Algebra with </a:t>
            </a:r>
            <a:r>
              <a:rPr lang="en-US" dirty="0" err="1"/>
              <a:t>ndarray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59BC6-802D-450D-BA41-30C0325E9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Element-wise +, -, *, /, if they are the same shape.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A + B;  A – B;  A * B;  A / B</a:t>
            </a:r>
          </a:p>
          <a:p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cs typeface="Courier New" panose="02070309020205020404" pitchFamily="49" charset="0"/>
              </a:rPr>
              <a:t>Scalar multiplication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3.0*A</a:t>
            </a:r>
          </a:p>
          <a:p>
            <a:pPr marL="0" indent="0">
              <a:buNone/>
            </a:pP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cs typeface="Courier New" panose="02070309020205020404" pitchFamily="49" charset="0"/>
              </a:rPr>
              <a:t>Matrix multiplication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A @ B     </a:t>
            </a:r>
            <a:r>
              <a:rPr lang="en-US" dirty="0">
                <a:cs typeface="Courier New" panose="02070309020205020404" pitchFamily="49" charset="0"/>
              </a:rPr>
              <a:t>or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np.matmul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(A,B)</a:t>
            </a:r>
            <a:endParaRPr lang="en-SG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6682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C0DC0-A706-4F86-A681-CBCAE6E6A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 functions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BC69F-AA15-4F51-BFAC-23BE86C9D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417638"/>
            <a:ext cx="8229600" cy="4525963"/>
          </a:xfrm>
        </p:spPr>
        <p:txBody>
          <a:bodyPr/>
          <a:lstStyle/>
          <a:p>
            <a:r>
              <a:rPr lang="en-US" dirty="0" err="1"/>
              <a:t>np.max</a:t>
            </a:r>
            <a:r>
              <a:rPr lang="en-US" dirty="0"/>
              <a:t>( ), </a:t>
            </a:r>
            <a:r>
              <a:rPr lang="en-US" dirty="0" err="1"/>
              <a:t>np.min</a:t>
            </a:r>
            <a:r>
              <a:rPr lang="en-US" dirty="0"/>
              <a:t>( )</a:t>
            </a:r>
          </a:p>
          <a:p>
            <a:r>
              <a:rPr lang="en-US" dirty="0" err="1"/>
              <a:t>np.sum</a:t>
            </a:r>
            <a:r>
              <a:rPr lang="en-US" dirty="0"/>
              <a:t>( )</a:t>
            </a:r>
          </a:p>
          <a:p>
            <a:r>
              <a:rPr lang="en-US" dirty="0" err="1"/>
              <a:t>np.transpose</a:t>
            </a:r>
            <a:r>
              <a:rPr lang="en-US" dirty="0"/>
              <a:t>( ), </a:t>
            </a:r>
            <a:r>
              <a:rPr lang="en-US" dirty="0" err="1"/>
              <a:t>np.trace</a:t>
            </a:r>
            <a:r>
              <a:rPr lang="en-US" dirty="0"/>
              <a:t>( )</a:t>
            </a:r>
          </a:p>
          <a:p>
            <a:endParaRPr lang="en-US" dirty="0"/>
          </a:p>
          <a:p>
            <a:r>
              <a:rPr lang="en-US" dirty="0"/>
              <a:t>Linear algebra routines</a:t>
            </a:r>
          </a:p>
          <a:p>
            <a:r>
              <a:rPr lang="en-US" dirty="0" err="1"/>
              <a:t>np.linalg.solve</a:t>
            </a:r>
            <a:r>
              <a:rPr lang="en-US" dirty="0"/>
              <a:t>( ), </a:t>
            </a:r>
            <a:r>
              <a:rPr lang="en-US" dirty="0" err="1"/>
              <a:t>np.linalg.det</a:t>
            </a:r>
            <a:r>
              <a:rPr lang="en-US" dirty="0"/>
              <a:t>( ), </a:t>
            </a:r>
            <a:r>
              <a:rPr lang="en-US" dirty="0" err="1"/>
              <a:t>np.linalg.inv</a:t>
            </a:r>
            <a:r>
              <a:rPr lang="en-US" dirty="0"/>
              <a:t>(), </a:t>
            </a:r>
            <a:r>
              <a:rPr lang="en-US" dirty="0" err="1"/>
              <a:t>np.linalg.norm</a:t>
            </a:r>
            <a:r>
              <a:rPr lang="en-US" dirty="0"/>
              <a:t>( ), </a:t>
            </a:r>
            <a:r>
              <a:rPr lang="en-US" dirty="0" err="1"/>
              <a:t>etc</a:t>
            </a:r>
            <a:endParaRPr lang="en-US" dirty="0"/>
          </a:p>
          <a:p>
            <a:endParaRPr lang="en-US" dirty="0"/>
          </a:p>
          <a:p>
            <a:r>
              <a:rPr lang="en-US" dirty="0"/>
              <a:t>Random number:  </a:t>
            </a:r>
            <a:r>
              <a:rPr lang="en-US" dirty="0" err="1"/>
              <a:t>np.random.uniform</a:t>
            </a:r>
            <a:r>
              <a:rPr lang="en-US" dirty="0"/>
              <a:t>()</a:t>
            </a:r>
          </a:p>
          <a:p>
            <a:pPr marL="0" indent="0">
              <a:buNone/>
            </a:pP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1160405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E79A2-3F9F-4B4E-A8C9-76574847E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PyTorch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7BC65-398D-46AE-BA97-6C088C20C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Tensors (i.e., multi-dimensional arrays) with the option of computing derivatives with respect to a scalar automatically, or put them on the CPU or GPU.</a:t>
            </a:r>
          </a:p>
          <a:p>
            <a:endParaRPr lang="en-US" dirty="0"/>
          </a:p>
          <a:p>
            <a:r>
              <a:rPr lang="en-US" dirty="0"/>
              <a:t>Implementation of standard neural network construction/operation in </a:t>
            </a:r>
            <a:r>
              <a:rPr lang="en-US" dirty="0" err="1"/>
              <a:t>torch.nn</a:t>
            </a:r>
            <a:r>
              <a:rPr lang="en-US" dirty="0"/>
              <a:t>  (as well as those in </a:t>
            </a:r>
            <a:r>
              <a:rPr lang="en-US" dirty="0" err="1"/>
              <a:t>numpy</a:t>
            </a:r>
            <a:r>
              <a:rPr lang="en-US" dirty="0"/>
              <a:t>)</a:t>
            </a:r>
          </a:p>
          <a:p>
            <a:endParaRPr lang="en-US" dirty="0"/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6896867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A298F-4F28-440E-9B5F-F6204151D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tensor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98EBD-ABD2-44D7-91CD-0269B6BFD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95399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 tensor is similar to a NumPy array, but it also supports automatic differentiation and GPU computation.</a:t>
            </a:r>
          </a:p>
          <a:p>
            <a:endParaRPr lang="en-US" dirty="0"/>
          </a:p>
          <a:p>
            <a:r>
              <a:rPr lang="en-US" dirty="0"/>
              <a:t>Create tensor with list or </a:t>
            </a:r>
            <a:r>
              <a:rPr lang="en-US" dirty="0" err="1"/>
              <a:t>ndarray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	import torch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	import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as np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	data = [[1,2],[3,4]]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x_data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torch.tensor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(data)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np_array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np.array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(data)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x_np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torch.from_numpy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np_array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+mn-lt"/>
                <a:cs typeface="Courier New" panose="02070309020205020404" pitchFamily="49" charset="0"/>
              </a:rPr>
              <a:t>Use as, e.g., 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x_data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[0,1]</a:t>
            </a:r>
          </a:p>
          <a:p>
            <a:pPr marL="0" indent="0">
              <a:buNone/>
            </a:pPr>
            <a:endParaRPr lang="en-SG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D014CD-2EF5-47AE-B59F-897B75FD26A3}"/>
              </a:ext>
            </a:extLst>
          </p:cNvPr>
          <p:cNvSpPr txBox="1"/>
          <p:nvPr/>
        </p:nvSpPr>
        <p:spPr>
          <a:xfrm>
            <a:off x="5747904" y="626736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Each tensor has attributes .shape, .</a:t>
            </a:r>
            <a:r>
              <a:rPr lang="en-US" sz="1400" dirty="0" err="1"/>
              <a:t>dtype</a:t>
            </a:r>
            <a:r>
              <a:rPr lang="en-US" sz="1400" dirty="0"/>
              <a:t>, and .device</a:t>
            </a:r>
          </a:p>
        </p:txBody>
      </p:sp>
    </p:spTree>
    <p:extLst>
      <p:ext uri="{BB962C8B-B14F-4D97-AF65-F5344CB8AC3E}">
        <p14:creationId xmlns:p14="http://schemas.microsoft.com/office/powerpoint/2010/main" val="41627644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8E518-719F-4724-8D91-6259970A6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tensor and slicing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845D7-50FE-431B-8B1D-4ABF6A8EC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5"/>
            <a:ext cx="8369877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shape = (2,3,)</a:t>
            </a:r>
          </a:p>
          <a:p>
            <a:pPr marL="0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R_tensor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torch.rand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(shape)</a:t>
            </a:r>
          </a:p>
          <a:p>
            <a:pPr marL="0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O_tensor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torch.ones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(shape)</a:t>
            </a:r>
          </a:p>
          <a:p>
            <a:pPr marL="0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Z_tensor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torch.zeros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(shape)</a:t>
            </a:r>
          </a:p>
          <a:p>
            <a:pPr marL="0" indent="0">
              <a:buNone/>
            </a:pP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R_tensor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[0] # 0</a:t>
            </a:r>
            <a:r>
              <a:rPr lang="en-US" b="1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th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row</a:t>
            </a:r>
          </a:p>
          <a:p>
            <a:pPr marL="0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R_tensor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[:,0] # 0</a:t>
            </a:r>
            <a:r>
              <a:rPr lang="en-US" b="1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th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column (as 1D array)</a:t>
            </a:r>
          </a:p>
          <a:p>
            <a:pPr marL="0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R_tensor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[:,-1] # last column</a:t>
            </a:r>
          </a:p>
          <a:p>
            <a:pPr marL="0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R_tensor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[:,0:2] # column 0, 1</a:t>
            </a:r>
            <a:endParaRPr lang="en-SG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9571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A9374-1A75-4F83-910C-81DB1C00B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Tensor operations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83AF3-EF95-4387-A020-DCB381633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90174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torch.rand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(3,3) </a:t>
            </a:r>
            <a:r>
              <a:rPr lang="en-US" dirty="0"/>
              <a:t># </a:t>
            </a:r>
            <a:r>
              <a:rPr lang="en-US" sz="1600" dirty="0"/>
              <a:t>generate a 3x3 random tensor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y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t.T</a:t>
            </a:r>
            <a:r>
              <a:rPr lang="en-US" dirty="0"/>
              <a:t>  # </a:t>
            </a:r>
            <a:r>
              <a:rPr lang="en-US" sz="2200" dirty="0"/>
              <a:t>transpose the matrix as a </a:t>
            </a:r>
            <a:r>
              <a:rPr lang="en-US" sz="2200" b="1" dirty="0"/>
              <a:t>view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Matrix multiplication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z = t @ y   or z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t.matmul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(y)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Elementwise multiplication by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 = t * y</a:t>
            </a:r>
          </a:p>
          <a:p>
            <a:pPr marL="0" indent="0">
              <a:buNone/>
            </a:pP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agg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t.sum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   # </a:t>
            </a:r>
            <a:r>
              <a:rPr lang="en-US" sz="2600" dirty="0">
                <a:latin typeface="+mn-lt"/>
                <a:cs typeface="Courier New" panose="02070309020205020404" pitchFamily="49" charset="0"/>
              </a:rPr>
              <a:t>result is 1x1 tensor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agg.item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  # </a:t>
            </a:r>
            <a:r>
              <a:rPr lang="en-US" sz="2600" dirty="0">
                <a:latin typeface="+mn-lt"/>
                <a:cs typeface="Courier New" panose="02070309020205020404" pitchFamily="49" charset="0"/>
              </a:rPr>
              <a:t>back to python float</a:t>
            </a:r>
          </a:p>
          <a:p>
            <a:pPr marL="0" indent="0">
              <a:buNone/>
            </a:pPr>
            <a:endParaRPr lang="en-SG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4130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55FF9-9204-495B-820C-87B666839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 predefined dataset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4E9F6-79FE-4EC2-90A8-7053AEAA9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4531179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import torch</a:t>
            </a:r>
          </a:p>
          <a:p>
            <a:pPr marL="0" indent="0">
              <a:buNone/>
            </a:pP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torch.utils.data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import Dataset</a:t>
            </a:r>
          </a:p>
          <a:p>
            <a:pPr marL="0" indent="0">
              <a:buNone/>
            </a:pP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torchvision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import datasets</a:t>
            </a:r>
          </a:p>
          <a:p>
            <a:pPr marL="0" indent="0">
              <a:buNone/>
            </a:pP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torchvision.transforms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import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ToTensor</a:t>
            </a:r>
            <a:endParaRPr lang="en-SG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matplotlib.pyplot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as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endParaRPr lang="en-SG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SG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training_data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datasets.FashionMNIST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root="data",</a:t>
            </a:r>
          </a:p>
          <a:p>
            <a:pPr marL="0" indent="0">
              <a:buNone/>
            </a:pP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train=True,</a:t>
            </a:r>
          </a:p>
          <a:p>
            <a:pPr marL="0" indent="0">
              <a:buNone/>
            </a:pP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download=True,</a:t>
            </a:r>
          </a:p>
          <a:p>
            <a:pPr marL="0" indent="0">
              <a:buNone/>
            </a:pP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transform=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ToTensor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endParaRPr lang="en-SG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81861E7-177E-4BB8-A4F0-F5ECF8B48EA5}"/>
              </a:ext>
            </a:extLst>
          </p:cNvPr>
          <p:cNvSpPr txBox="1">
            <a:spLocks/>
          </p:cNvSpPr>
          <p:nvPr/>
        </p:nvSpPr>
        <p:spPr>
          <a:xfrm>
            <a:off x="5222407" y="4440374"/>
            <a:ext cx="3843216" cy="26396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test_data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datasets.FashionMNIST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root="data",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train=False,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download=True,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transform=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ToTensor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508380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6BFF4-F8DD-47CE-9F10-2557D1B5C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Visualize fashion data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5113E-93CD-44EE-A7A0-3484E3CD0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2375807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SG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labels_map</a:t>
            </a:r>
            <a:r>
              <a:rPr lang="en-SG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{</a:t>
            </a:r>
          </a:p>
          <a:p>
            <a:pPr marL="0" indent="0">
              <a:buNone/>
            </a:pPr>
            <a:r>
              <a:rPr lang="en-SG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0: "T-Shirt",</a:t>
            </a:r>
          </a:p>
          <a:p>
            <a:pPr marL="0" indent="0">
              <a:buNone/>
            </a:pPr>
            <a:r>
              <a:rPr lang="en-SG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1: "Trouser",</a:t>
            </a:r>
          </a:p>
          <a:p>
            <a:pPr marL="0" indent="0">
              <a:buNone/>
            </a:pPr>
            <a:r>
              <a:rPr lang="en-SG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2: "Pullover",</a:t>
            </a:r>
          </a:p>
          <a:p>
            <a:pPr marL="0" indent="0">
              <a:buNone/>
            </a:pPr>
            <a:r>
              <a:rPr lang="en-SG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3: "Dress",</a:t>
            </a:r>
          </a:p>
          <a:p>
            <a:pPr marL="0" indent="0">
              <a:buNone/>
            </a:pPr>
            <a:r>
              <a:rPr lang="en-SG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4: "Coat",</a:t>
            </a:r>
          </a:p>
          <a:p>
            <a:pPr marL="0" indent="0">
              <a:buNone/>
            </a:pPr>
            <a:r>
              <a:rPr lang="en-SG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5: "Sandal",</a:t>
            </a:r>
          </a:p>
          <a:p>
            <a:pPr marL="0" indent="0">
              <a:buNone/>
            </a:pPr>
            <a:r>
              <a:rPr lang="en-SG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6: "Shirt",</a:t>
            </a:r>
          </a:p>
          <a:p>
            <a:pPr marL="0" indent="0">
              <a:buNone/>
            </a:pPr>
            <a:r>
              <a:rPr lang="en-SG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7: "Sneaker",</a:t>
            </a:r>
          </a:p>
          <a:p>
            <a:pPr marL="0" indent="0">
              <a:buNone/>
            </a:pPr>
            <a:r>
              <a:rPr lang="en-SG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8: "Bag",</a:t>
            </a:r>
          </a:p>
          <a:p>
            <a:pPr marL="0" indent="0">
              <a:buNone/>
            </a:pPr>
            <a:r>
              <a:rPr lang="en-SG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9: "Ankle Boot",</a:t>
            </a:r>
          </a:p>
          <a:p>
            <a:pPr marL="0" indent="0">
              <a:buNone/>
            </a:pPr>
            <a:r>
              <a:rPr lang="en-SG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SG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6275B9C-0C47-402C-9144-0F3EFA649FD1}"/>
              </a:ext>
            </a:extLst>
          </p:cNvPr>
          <p:cNvSpPr txBox="1">
            <a:spLocks/>
          </p:cNvSpPr>
          <p:nvPr/>
        </p:nvSpPr>
        <p:spPr>
          <a:xfrm>
            <a:off x="3455126" y="2591980"/>
            <a:ext cx="6067697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figure =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plt.figure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figsize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=(8, 8))</a:t>
            </a:r>
          </a:p>
          <a:p>
            <a:pPr marL="0" indent="0">
              <a:buNone/>
            </a:pP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cols, rows = 3, 3</a:t>
            </a:r>
          </a:p>
          <a:p>
            <a:pPr marL="0" indent="0">
              <a:buNone/>
            </a:pP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in range(1, cols * rows + 1):</a:t>
            </a:r>
          </a:p>
          <a:p>
            <a:pPr marL="0" indent="0">
              <a:buNone/>
            </a:pP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sample_idx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torch.randint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training_data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), size=(1,)).item()</a:t>
            </a:r>
          </a:p>
          <a:p>
            <a:pPr marL="0" indent="0">
              <a:buNone/>
            </a:pP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img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label =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training_data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sample_idx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pPr marL="0" indent="0">
              <a:buNone/>
            </a:pP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figure.add_subplot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(rows, cols,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plt.title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labels_map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[label])</a:t>
            </a:r>
          </a:p>
          <a:p>
            <a:pPr marL="0" indent="0">
              <a:buNone/>
            </a:pP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plt.axis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("off")</a:t>
            </a:r>
          </a:p>
          <a:p>
            <a:pPr marL="0" indent="0">
              <a:buNone/>
            </a:pP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plt.imshow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img.squeeze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cmap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="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gray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pPr marL="0" indent="0">
              <a:buNone/>
            </a:pP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plt.show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123CBD-8284-4A8E-BA2D-DAD5DBEBB62A}"/>
              </a:ext>
            </a:extLst>
          </p:cNvPr>
          <p:cNvSpPr txBox="1"/>
          <p:nvPr/>
        </p:nvSpPr>
        <p:spPr>
          <a:xfrm>
            <a:off x="613957" y="6126485"/>
            <a:ext cx="3317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See the </a:t>
            </a:r>
            <a:r>
              <a:rPr lang="en-US" dirty="0" err="1"/>
              <a:t>datasetMNST</a:t>
            </a:r>
            <a:r>
              <a:rPr lang="en-US" dirty="0"/>
              <a:t> </a:t>
            </a:r>
            <a:r>
              <a:rPr lang="en-US" dirty="0" err="1"/>
              <a:t>jupyter</a:t>
            </a:r>
            <a:r>
              <a:rPr lang="en-US" dirty="0"/>
              <a:t> notebook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4011667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08D54-052E-4BA6-991D-CF3BB5E4A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Automatic gradient computation in </a:t>
            </a:r>
            <a:r>
              <a:rPr lang="en-US" dirty="0" err="1"/>
              <a:t>PyTorch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A34400-C37A-46A9-B6FC-F928CBDB7B6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969313"/>
                <a:ext cx="7886700" cy="4351338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x = </a:t>
                </a:r>
                <a:r>
                  <a:rPr lang="en-US" b="1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torch.linspace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(-5,5,100,    </a:t>
                </a:r>
                <a:r>
                  <a:rPr lang="en-US" b="1" dirty="0" err="1">
                    <a:solidFill>
                      <a:srgbClr val="C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requires_grad</a:t>
                </a:r>
                <a:r>
                  <a:rPr lang="en-US" b="1" dirty="0">
                    <a:solidFill>
                      <a:srgbClr val="C00000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= True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)</a:t>
                </a:r>
              </a:p>
              <a:p>
                <a:pPr marL="0" indent="0">
                  <a:buNone/>
                </a:pP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y = x**2</a:t>
                </a:r>
              </a:p>
              <a:p>
                <a:pPr marL="0" indent="0">
                  <a:buNone/>
                </a:pP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s</a:t>
                </a:r>
                <a:r>
                  <a:rPr lang="en-SG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= </a:t>
                </a:r>
                <a:r>
                  <a:rPr lang="en-SG" b="1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y.sum</a:t>
                </a:r>
                <a:r>
                  <a:rPr lang="en-SG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()</a:t>
                </a:r>
              </a:p>
              <a:p>
                <a:pPr marL="0" indent="0">
                  <a:buNone/>
                </a:pPr>
                <a:r>
                  <a:rPr lang="en-SG" b="1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s.backward</a:t>
                </a:r>
                <a:r>
                  <a:rPr lang="en-SG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()</a:t>
                </a:r>
              </a:p>
              <a:p>
                <a:pPr marL="0" indent="0">
                  <a:buNone/>
                </a:pPr>
                <a:r>
                  <a:rPr lang="en-SG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g = </a:t>
                </a:r>
                <a:r>
                  <a:rPr lang="en-SG" b="1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x.grad</a:t>
                </a:r>
                <a:endParaRPr lang="en-SG" b="1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marL="0" indent="0">
                  <a:buNone/>
                </a:pPr>
                <a:endParaRPr lang="en-US" b="1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+mn-lt"/>
                    <a:cs typeface="Courier New" panose="02070309020205020404" pitchFamily="49" charset="0"/>
                  </a:rPr>
                  <a:t>Now 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g</a:t>
                </a:r>
                <a:r>
                  <a:rPr lang="en-US" dirty="0">
                    <a:latin typeface="+mn-lt"/>
                    <a:cs typeface="Courier New" panose="02070309020205020404" pitchFamily="49" charset="0"/>
                  </a:rPr>
                  <a:t> is a 1D tensor containing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𝑠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Courier New" panose="02070309020205020404" pitchFamily="49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cs typeface="Courier New" panose="02070309020205020404" pitchFamily="49" charset="0"/>
                      </a:rPr>
                      <m:t>=2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𝑖</m:t>
                        </m:r>
                      </m:sub>
                    </m:sSub>
                  </m:oMath>
                </a14:m>
                <a:endParaRPr lang="en-SG" dirty="0">
                  <a:latin typeface="+mn-lt"/>
                  <a:cs typeface="Courier New" panose="02070309020205020404" pitchFamily="49" charset="0"/>
                </a:endParaRPr>
              </a:p>
              <a:p>
                <a:pPr marL="0" indent="0">
                  <a:buNone/>
                </a:pPr>
                <a:r>
                  <a:rPr lang="en-SG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</a:t>
                </a:r>
                <a:endParaRPr lang="en-US" b="1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A34400-C37A-46A9-B6FC-F928CBDB7B6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969313"/>
                <a:ext cx="7886700" cy="4351338"/>
              </a:xfrm>
              <a:blipFill>
                <a:blip r:embed="rId2"/>
                <a:stretch>
                  <a:fillRect l="-1391" t="-266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2037AB7-77DD-4821-B225-9C4BA840B8A6}"/>
                  </a:ext>
                </a:extLst>
              </p:cNvPr>
              <p:cNvSpPr txBox="1"/>
              <p:nvPr/>
            </p:nvSpPr>
            <p:spPr>
              <a:xfrm>
                <a:off x="5512525" y="2880360"/>
                <a:ext cx="1789612" cy="11309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99</m:t>
                          </m:r>
                        </m:sup>
                        <m:e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2037AB7-77DD-4821-B225-9C4BA840B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2525" y="2880360"/>
                <a:ext cx="1789612" cy="11309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FB36878B-71E7-4977-AE61-C6FA491B8F8F}"/>
              </a:ext>
            </a:extLst>
          </p:cNvPr>
          <p:cNvSpPr txBox="1"/>
          <p:nvPr/>
        </p:nvSpPr>
        <p:spPr>
          <a:xfrm>
            <a:off x="6048106" y="5997485"/>
            <a:ext cx="3317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See </a:t>
            </a:r>
            <a:r>
              <a:rPr lang="en-US" dirty="0" err="1"/>
              <a:t>autograd</a:t>
            </a:r>
            <a:r>
              <a:rPr lang="en-US" dirty="0"/>
              <a:t> </a:t>
            </a:r>
            <a:r>
              <a:rPr lang="en-US" dirty="0" err="1"/>
              <a:t>jupyter</a:t>
            </a:r>
            <a:r>
              <a:rPr lang="en-US" dirty="0"/>
              <a:t> notebook</a:t>
            </a:r>
            <a:endParaRPr lang="en-SG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CB57B5-5FE9-4CF3-9F7C-47083C959578}"/>
              </a:ext>
            </a:extLst>
          </p:cNvPr>
          <p:cNvSpPr txBox="1"/>
          <p:nvPr/>
        </p:nvSpPr>
        <p:spPr>
          <a:xfrm>
            <a:off x="628650" y="5842337"/>
            <a:ext cx="53296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plt.plot</a:t>
            </a:r>
            <a:r>
              <a:rPr lang="en-SG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SG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x.detach</a:t>
            </a:r>
            <a:r>
              <a:rPr lang="en-SG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SG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en-SG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SG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y.detach</a:t>
            </a:r>
            <a:r>
              <a:rPr lang="en-SG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SG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en-SG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(), label='y = x^2')</a:t>
            </a:r>
          </a:p>
          <a:p>
            <a:endParaRPr lang="en-SG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SG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plt.plot</a:t>
            </a:r>
            <a:r>
              <a:rPr lang="en-SG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SG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x.detach</a:t>
            </a:r>
            <a:r>
              <a:rPr lang="en-SG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SG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en-SG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SG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g.numpy</a:t>
            </a:r>
            <a:r>
              <a:rPr lang="en-SG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(), label='</a:t>
            </a:r>
            <a:r>
              <a:rPr lang="en-SG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dy</a:t>
            </a:r>
            <a:r>
              <a:rPr lang="en-SG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/dx = 2x')</a:t>
            </a:r>
          </a:p>
        </p:txBody>
      </p:sp>
    </p:spTree>
    <p:extLst>
      <p:ext uri="{BB962C8B-B14F-4D97-AF65-F5344CB8AC3E}">
        <p14:creationId xmlns:p14="http://schemas.microsoft.com/office/powerpoint/2010/main" val="3692959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F36EE-BD3B-4B22-A80E-C20B38A93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2-layer network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55AA4-D969-4E01-A225-13D0743A8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77111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import torch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W1 =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torch.randn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(2,4,requires_grad=True)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b1 =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torch.randn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(4,requires_grad=True)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W2 =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torch.randn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(4,1,requires_grad=True)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b2 =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torch.randn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(1,requires_grad=True)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forward(x):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hid =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torch.matmul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(x,W1) + b1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h =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torch.relu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(hid)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output =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torch.matmul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(h, W2) + b2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return output</a:t>
            </a:r>
          </a:p>
          <a:p>
            <a:pPr marL="0" indent="0">
              <a:buNone/>
            </a:pP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x =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torch.tensor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([[1.0,2.0]])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y = forward(x)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print("y=", y)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9A33644F-242C-458F-BC22-3CB5DEBF7019}"/>
                  </a:ext>
                </a:extLst>
              </p:cNvPr>
              <p:cNvSpPr/>
              <p:nvPr/>
            </p:nvSpPr>
            <p:spPr>
              <a:xfrm>
                <a:off x="6453051" y="3141616"/>
                <a:ext cx="320040" cy="320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9A33644F-242C-458F-BC22-3CB5DEBF70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3051" y="3141616"/>
                <a:ext cx="320040" cy="320400"/>
              </a:xfrm>
              <a:prstGeom prst="ellipse">
                <a:avLst/>
              </a:prstGeom>
              <a:blipFill>
                <a:blip r:embed="rId3"/>
                <a:stretch>
                  <a:fillRect l="-12963" r="-1852" b="-90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9A65A7FE-911D-4CE0-93B0-F8F32DE57AE0}"/>
                  </a:ext>
                </a:extLst>
              </p:cNvPr>
              <p:cNvSpPr/>
              <p:nvPr/>
            </p:nvSpPr>
            <p:spPr>
              <a:xfrm>
                <a:off x="6450705" y="4011473"/>
                <a:ext cx="320040" cy="320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9A65A7FE-911D-4CE0-93B0-F8F32DE57A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0705" y="4011473"/>
                <a:ext cx="320040" cy="320400"/>
              </a:xfrm>
              <a:prstGeom prst="ellipse">
                <a:avLst/>
              </a:prstGeom>
              <a:blipFill>
                <a:blip r:embed="rId4"/>
                <a:stretch>
                  <a:fillRect l="-12727" r="-1818" b="-727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80FA832-ECC3-48E4-A672-C02CAD37B9A5}"/>
                  </a:ext>
                </a:extLst>
              </p:cNvPr>
              <p:cNvSpPr/>
              <p:nvPr/>
            </p:nvSpPr>
            <p:spPr>
              <a:xfrm>
                <a:off x="7427740" y="2595489"/>
                <a:ext cx="337625" cy="33762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80FA832-ECC3-48E4-A672-C02CAD37B9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7740" y="2595489"/>
                <a:ext cx="337625" cy="337625"/>
              </a:xfrm>
              <a:prstGeom prst="rect">
                <a:avLst/>
              </a:prstGeom>
              <a:blipFill>
                <a:blip r:embed="rId5"/>
                <a:stretch>
                  <a:fillRect l="-10345" b="-526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C0645BD-CC0D-47C7-8BB6-29F73B3A15AD}"/>
                  </a:ext>
                </a:extLst>
              </p:cNvPr>
              <p:cNvSpPr/>
              <p:nvPr/>
            </p:nvSpPr>
            <p:spPr>
              <a:xfrm>
                <a:off x="7439460" y="3240256"/>
                <a:ext cx="337625" cy="33762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C0645BD-CC0D-47C7-8BB6-29F73B3A15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9460" y="3240256"/>
                <a:ext cx="337625" cy="337625"/>
              </a:xfrm>
              <a:prstGeom prst="rect">
                <a:avLst/>
              </a:prstGeom>
              <a:blipFill>
                <a:blip r:embed="rId6"/>
                <a:stretch>
                  <a:fillRect l="-10345" b="-526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B8A899E-C19E-433E-8E35-FC678647B47A}"/>
                  </a:ext>
                </a:extLst>
              </p:cNvPr>
              <p:cNvSpPr/>
              <p:nvPr/>
            </p:nvSpPr>
            <p:spPr>
              <a:xfrm>
                <a:off x="7446495" y="3915509"/>
                <a:ext cx="337625" cy="33762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B8A899E-C19E-433E-8E35-FC678647B4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6495" y="3915509"/>
                <a:ext cx="337625" cy="337625"/>
              </a:xfrm>
              <a:prstGeom prst="rect">
                <a:avLst/>
              </a:prstGeom>
              <a:blipFill>
                <a:blip r:embed="rId7"/>
                <a:stretch>
                  <a:fillRect l="-12281" r="-1754" b="-517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F14A5F9-FB6D-4D19-84CA-07AE9C83889A}"/>
                  </a:ext>
                </a:extLst>
              </p:cNvPr>
              <p:cNvSpPr/>
              <p:nvPr/>
            </p:nvSpPr>
            <p:spPr>
              <a:xfrm>
                <a:off x="7453528" y="4625927"/>
                <a:ext cx="337625" cy="33762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F14A5F9-FB6D-4D19-84CA-07AE9C8388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3528" y="4625927"/>
                <a:ext cx="337625" cy="337625"/>
              </a:xfrm>
              <a:prstGeom prst="rect">
                <a:avLst/>
              </a:prstGeom>
              <a:blipFill>
                <a:blip r:embed="rId8"/>
                <a:stretch>
                  <a:fillRect l="-12281" r="-1754" b="-701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DA7CF929-51CA-4E9B-A909-46D298B8964D}"/>
                  </a:ext>
                </a:extLst>
              </p:cNvPr>
              <p:cNvSpPr/>
              <p:nvPr/>
            </p:nvSpPr>
            <p:spPr>
              <a:xfrm>
                <a:off x="8553160" y="3525321"/>
                <a:ext cx="337625" cy="337625"/>
              </a:xfrm>
              <a:prstGeom prst="roundRect">
                <a:avLst/>
              </a:pr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DA7CF929-51CA-4E9B-A909-46D298B896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3160" y="3525321"/>
                <a:ext cx="337625" cy="337625"/>
              </a:xfrm>
              <a:prstGeom prst="roundRect">
                <a:avLst/>
              </a:prstGeom>
              <a:blipFill>
                <a:blip r:embed="rId9"/>
                <a:stretch>
                  <a:fillRect l="-8772" b="-1206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A2514FB-938E-4B10-B9C5-AD9DA0457421}"/>
              </a:ext>
            </a:extLst>
          </p:cNvPr>
          <p:cNvCxnSpPr/>
          <p:nvPr/>
        </p:nvCxnSpPr>
        <p:spPr>
          <a:xfrm>
            <a:off x="7857309" y="2788920"/>
            <a:ext cx="581297" cy="7889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354C462-9BB9-463E-BEC5-6BD69EE29BD7}"/>
              </a:ext>
            </a:extLst>
          </p:cNvPr>
          <p:cNvCxnSpPr/>
          <p:nvPr/>
        </p:nvCxnSpPr>
        <p:spPr>
          <a:xfrm flipV="1">
            <a:off x="7857309" y="3735977"/>
            <a:ext cx="581297" cy="3657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479AC04-D41C-464B-A181-C71B05DB1A8F}"/>
              </a:ext>
            </a:extLst>
          </p:cNvPr>
          <p:cNvCxnSpPr/>
          <p:nvPr/>
        </p:nvCxnSpPr>
        <p:spPr>
          <a:xfrm flipV="1">
            <a:off x="7903029" y="3915509"/>
            <a:ext cx="489857" cy="8981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C41F39D-6465-40FB-BA87-7A60AE776F41}"/>
              </a:ext>
            </a:extLst>
          </p:cNvPr>
          <p:cNvCxnSpPr/>
          <p:nvPr/>
        </p:nvCxnSpPr>
        <p:spPr>
          <a:xfrm>
            <a:off x="7903029" y="3429000"/>
            <a:ext cx="489857" cy="2416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CEBA26F-B1D9-4607-A79E-AF0325A3887F}"/>
              </a:ext>
            </a:extLst>
          </p:cNvPr>
          <p:cNvSpPr txBox="1"/>
          <p:nvPr/>
        </p:nvSpPr>
        <p:spPr>
          <a:xfrm>
            <a:off x="5976476" y="5818252"/>
            <a:ext cx="29025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Will implement the same using classes defined in </a:t>
            </a:r>
            <a:r>
              <a:rPr lang="en-US" sz="1400" dirty="0" err="1"/>
              <a:t>torch.nn</a:t>
            </a:r>
            <a:endParaRPr lang="en-SG" sz="1400" dirty="0"/>
          </a:p>
        </p:txBody>
      </p:sp>
    </p:spTree>
    <p:extLst>
      <p:ext uri="{BB962C8B-B14F-4D97-AF65-F5344CB8AC3E}">
        <p14:creationId xmlns:p14="http://schemas.microsoft.com/office/powerpoint/2010/main" val="9822391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3D8BE-A288-4CDC-A259-63B5B7815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Oriented Programming, and class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927427-3E48-4ABA-86CD-0EB17AC31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3416" y="1737360"/>
            <a:ext cx="6457950" cy="521861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lass A: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x = "A class"     # class property</a:t>
            </a:r>
            <a:endParaRPr lang="en-SG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  def __</a:t>
            </a:r>
            <a:r>
              <a:rPr lang="en-SG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__(self, d):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SG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self.data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 = d  # </a:t>
            </a:r>
            <a:r>
              <a:rPr lang="en-SG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attribute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  def p(self):      # </a:t>
            </a:r>
            <a:r>
              <a:rPr lang="en-SG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print("data=", </a:t>
            </a:r>
            <a:r>
              <a:rPr lang="en-SG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self.data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lass B(A):          # </a:t>
            </a:r>
            <a:r>
              <a:rPr lang="en-SG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inheritance/subclass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 def __</a:t>
            </a:r>
            <a:r>
              <a:rPr lang="en-SG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__(self, d):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super().__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__(d) # call parent __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def p(self):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print("in B")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def __call__(…):        # so that we can use as function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…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 = A("in A")  # instantiation 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a.data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  # dot . access attribute,  i.e. data</a:t>
            </a:r>
          </a:p>
          <a:p>
            <a:pPr marL="0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          # .p( ) access method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b = B("pass to B")</a:t>
            </a:r>
          </a:p>
          <a:p>
            <a:pPr marL="0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b.p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5E0919-0EF4-4C7C-A413-1787E7EE66C6}"/>
              </a:ext>
            </a:extLst>
          </p:cNvPr>
          <p:cNvSpPr txBox="1"/>
          <p:nvPr/>
        </p:nvSpPr>
        <p:spPr>
          <a:xfrm>
            <a:off x="7478485" y="2929255"/>
            <a:ext cx="15806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__call__</a:t>
            </a:r>
          </a:p>
          <a:p>
            <a:r>
              <a:rPr lang="en-US" dirty="0"/>
              <a:t>and forward()</a:t>
            </a:r>
          </a:p>
          <a:p>
            <a:r>
              <a:rPr lang="en-US" dirty="0"/>
              <a:t>in </a:t>
            </a:r>
            <a:r>
              <a:rPr lang="en-US" dirty="0" err="1"/>
              <a:t>nn.Module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MRO 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7696703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11E8D-CAFF-8E8F-82EB-6145C57BD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Three ways to use an object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E1669-4C5C-A0A8-2695-B5AC6B22D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a = A(…)</a:t>
            </a:r>
          </a:p>
          <a:p>
            <a:endParaRPr lang="en-SG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SG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a.data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SG" dirty="0"/>
              <a:t>Access the attribute `data’ of A</a:t>
            </a:r>
          </a:p>
          <a:p>
            <a:r>
              <a:rPr lang="en-SG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a.p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()    </a:t>
            </a:r>
            <a:r>
              <a:rPr lang="en-SG" dirty="0"/>
              <a:t>Use the method `p’ of A</a:t>
            </a:r>
          </a:p>
          <a:p>
            <a:endParaRPr lang="en-SG" dirty="0"/>
          </a:p>
          <a:p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a(x)</a:t>
            </a:r>
            <a:r>
              <a:rPr lang="en-SG" dirty="0"/>
              <a:t>      Use A as if A is a function (not an instantiation which calls __</a:t>
            </a:r>
            <a:r>
              <a:rPr lang="en-SG" dirty="0" err="1"/>
              <a:t>init</a:t>
            </a:r>
            <a:r>
              <a:rPr lang="en-SG" dirty="0"/>
              <a:t>__) </a:t>
            </a:r>
          </a:p>
          <a:p>
            <a:pPr marL="0" indent="0">
              <a:buNone/>
            </a:pPr>
            <a:endParaRPr lang="en-SG" dirty="0"/>
          </a:p>
          <a:p>
            <a:pPr marL="0" indent="0">
              <a:buNone/>
            </a:pPr>
            <a:r>
              <a:rPr lang="en-SG" dirty="0"/>
              <a:t>In </a:t>
            </a:r>
            <a:r>
              <a:rPr lang="en-SG" dirty="0" err="1"/>
              <a:t>PyTorch</a:t>
            </a:r>
            <a:r>
              <a:rPr lang="en-SG" dirty="0"/>
              <a:t>, the effect of 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a(x)</a:t>
            </a:r>
            <a:r>
              <a:rPr lang="en-SG" dirty="0"/>
              <a:t> is defined by  the forward() function</a:t>
            </a:r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968298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01322-0D0E-A884-B720-A252C6034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Tensor shape, dimension, batch dimension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C05B6-AA9C-49D6-26D5-934A8E55E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17462"/>
            <a:ext cx="7886700" cy="4351338"/>
          </a:xfrm>
        </p:spPr>
        <p:txBody>
          <a:bodyPr/>
          <a:lstStyle/>
          <a:p>
            <a:r>
              <a:rPr lang="en-US" dirty="0"/>
              <a:t>t = </a:t>
            </a:r>
            <a:r>
              <a:rPr lang="en-US" dirty="0" err="1"/>
              <a:t>torch.rand</a:t>
            </a:r>
            <a:r>
              <a:rPr lang="en-US" dirty="0"/>
              <a:t>(5,4,2)</a:t>
            </a:r>
          </a:p>
          <a:p>
            <a:endParaRPr lang="en-US" dirty="0"/>
          </a:p>
          <a:p>
            <a:r>
              <a:rPr lang="en-US" dirty="0"/>
              <a:t>t has dimension 3</a:t>
            </a:r>
          </a:p>
          <a:p>
            <a:r>
              <a:rPr lang="en-US" dirty="0"/>
              <a:t>t has the shape (5,4,2)</a:t>
            </a:r>
          </a:p>
          <a:p>
            <a:endParaRPr lang="en-US" dirty="0"/>
          </a:p>
          <a:p>
            <a:r>
              <a:rPr lang="en-US" dirty="0"/>
              <a:t>The batch dimension is the first dimension (size 5)</a:t>
            </a:r>
          </a:p>
          <a:p>
            <a:endParaRPr lang="en-US" dirty="0"/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048186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F36EE-BD3B-4B22-A80E-C20B38A93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</a:t>
            </a:r>
            <a:r>
              <a:rPr lang="en-US" dirty="0" err="1"/>
              <a:t>torch.nn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55AA4-D969-4E01-A225-13D0743A8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5425" y="1761565"/>
            <a:ext cx="4365884" cy="49831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import torch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torch.nn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as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nn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SimpleNN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nn.Module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def __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__(self):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super().__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__()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self.hidden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nn.Linear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(2,4)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self.output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nn.Linear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(4,1)</a:t>
            </a:r>
          </a:p>
          <a:p>
            <a:pPr marL="0" indent="0">
              <a:buNone/>
            </a:pP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def forward(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self,x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h =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torch.relu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self.hidden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(x))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x =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self.output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(h)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x</a:t>
            </a:r>
          </a:p>
          <a:p>
            <a:pPr marL="0" indent="0">
              <a:buNone/>
            </a:pP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model =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SimpleNN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x =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torch.tensor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([[1.0,2.0]])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y = model(x)</a:t>
            </a:r>
          </a:p>
          <a:p>
            <a:pPr marL="0" indent="0"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print("y=", y)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9A33644F-242C-458F-BC22-3CB5DEBF7019}"/>
                  </a:ext>
                </a:extLst>
              </p:cNvPr>
              <p:cNvSpPr/>
              <p:nvPr/>
            </p:nvSpPr>
            <p:spPr>
              <a:xfrm>
                <a:off x="6453051" y="3141616"/>
                <a:ext cx="320040" cy="320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9A33644F-242C-458F-BC22-3CB5DEBF70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3051" y="3141616"/>
                <a:ext cx="320040" cy="320400"/>
              </a:xfrm>
              <a:prstGeom prst="ellipse">
                <a:avLst/>
              </a:prstGeom>
              <a:blipFill>
                <a:blip r:embed="rId3"/>
                <a:stretch>
                  <a:fillRect l="-12963" r="-1852" b="-90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9A65A7FE-911D-4CE0-93B0-F8F32DE57AE0}"/>
                  </a:ext>
                </a:extLst>
              </p:cNvPr>
              <p:cNvSpPr/>
              <p:nvPr/>
            </p:nvSpPr>
            <p:spPr>
              <a:xfrm>
                <a:off x="6450705" y="4011473"/>
                <a:ext cx="320040" cy="320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9A65A7FE-911D-4CE0-93B0-F8F32DE57A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0705" y="4011473"/>
                <a:ext cx="320040" cy="320400"/>
              </a:xfrm>
              <a:prstGeom prst="ellipse">
                <a:avLst/>
              </a:prstGeom>
              <a:blipFill>
                <a:blip r:embed="rId4"/>
                <a:stretch>
                  <a:fillRect l="-12727" r="-1818" b="-727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80FA832-ECC3-48E4-A672-C02CAD37B9A5}"/>
                  </a:ext>
                </a:extLst>
              </p:cNvPr>
              <p:cNvSpPr/>
              <p:nvPr/>
            </p:nvSpPr>
            <p:spPr>
              <a:xfrm>
                <a:off x="7427740" y="2595489"/>
                <a:ext cx="337625" cy="33762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80FA832-ECC3-48E4-A672-C02CAD37B9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7740" y="2595489"/>
                <a:ext cx="337625" cy="337625"/>
              </a:xfrm>
              <a:prstGeom prst="rect">
                <a:avLst/>
              </a:prstGeom>
              <a:blipFill>
                <a:blip r:embed="rId5"/>
                <a:stretch>
                  <a:fillRect l="-10345" b="-526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C0645BD-CC0D-47C7-8BB6-29F73B3A15AD}"/>
                  </a:ext>
                </a:extLst>
              </p:cNvPr>
              <p:cNvSpPr/>
              <p:nvPr/>
            </p:nvSpPr>
            <p:spPr>
              <a:xfrm>
                <a:off x="7439460" y="3240256"/>
                <a:ext cx="337625" cy="33762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C0645BD-CC0D-47C7-8BB6-29F73B3A15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9460" y="3240256"/>
                <a:ext cx="337625" cy="337625"/>
              </a:xfrm>
              <a:prstGeom prst="rect">
                <a:avLst/>
              </a:prstGeom>
              <a:blipFill>
                <a:blip r:embed="rId6"/>
                <a:stretch>
                  <a:fillRect l="-10345" b="-526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B8A899E-C19E-433E-8E35-FC678647B47A}"/>
                  </a:ext>
                </a:extLst>
              </p:cNvPr>
              <p:cNvSpPr/>
              <p:nvPr/>
            </p:nvSpPr>
            <p:spPr>
              <a:xfrm>
                <a:off x="7446495" y="3915509"/>
                <a:ext cx="337625" cy="33762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B8A899E-C19E-433E-8E35-FC678647B4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6495" y="3915509"/>
                <a:ext cx="337625" cy="337625"/>
              </a:xfrm>
              <a:prstGeom prst="rect">
                <a:avLst/>
              </a:prstGeom>
              <a:blipFill>
                <a:blip r:embed="rId7"/>
                <a:stretch>
                  <a:fillRect l="-12281" r="-1754" b="-517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F14A5F9-FB6D-4D19-84CA-07AE9C83889A}"/>
                  </a:ext>
                </a:extLst>
              </p:cNvPr>
              <p:cNvSpPr/>
              <p:nvPr/>
            </p:nvSpPr>
            <p:spPr>
              <a:xfrm>
                <a:off x="7453528" y="4625927"/>
                <a:ext cx="337625" cy="33762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F14A5F9-FB6D-4D19-84CA-07AE9C8388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3528" y="4625927"/>
                <a:ext cx="337625" cy="337625"/>
              </a:xfrm>
              <a:prstGeom prst="rect">
                <a:avLst/>
              </a:prstGeom>
              <a:blipFill>
                <a:blip r:embed="rId8"/>
                <a:stretch>
                  <a:fillRect l="-12281" r="-1754" b="-701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DA7CF929-51CA-4E9B-A909-46D298B8964D}"/>
                  </a:ext>
                </a:extLst>
              </p:cNvPr>
              <p:cNvSpPr/>
              <p:nvPr/>
            </p:nvSpPr>
            <p:spPr>
              <a:xfrm>
                <a:off x="8553160" y="3525321"/>
                <a:ext cx="337625" cy="337625"/>
              </a:xfrm>
              <a:prstGeom prst="roundRect">
                <a:avLst/>
              </a:pr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DA7CF929-51CA-4E9B-A909-46D298B896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3160" y="3525321"/>
                <a:ext cx="337625" cy="337625"/>
              </a:xfrm>
              <a:prstGeom prst="roundRect">
                <a:avLst/>
              </a:prstGeom>
              <a:blipFill>
                <a:blip r:embed="rId9"/>
                <a:stretch>
                  <a:fillRect l="-8772" b="-1206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B4E15865-6F77-43AD-A5CB-E5A8373079FE}"/>
              </a:ext>
            </a:extLst>
          </p:cNvPr>
          <p:cNvSpPr txBox="1"/>
          <p:nvPr/>
        </p:nvSpPr>
        <p:spPr>
          <a:xfrm>
            <a:off x="5451519" y="1312091"/>
            <a:ext cx="3367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name, p in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model.named_parameters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</a:p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print(name,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p.shape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SG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0C5267-507B-269A-26A2-8621BB2E3C88}"/>
              </a:ext>
            </a:extLst>
          </p:cNvPr>
          <p:cNvSpPr txBox="1"/>
          <p:nvPr/>
        </p:nvSpPr>
        <p:spPr>
          <a:xfrm>
            <a:off x="6508523" y="405895"/>
            <a:ext cx="2227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iterable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iterator, generator</a:t>
            </a:r>
            <a:endParaRPr lang="en-S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184F918-8317-07F9-2168-3798011A4DAB}"/>
              </a:ext>
            </a:extLst>
          </p:cNvPr>
          <p:cNvCxnSpPr/>
          <p:nvPr/>
        </p:nvCxnSpPr>
        <p:spPr>
          <a:xfrm>
            <a:off x="6716948" y="3740285"/>
            <a:ext cx="54961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B59B8DF-088C-7D20-F88F-596E237BEA48}"/>
              </a:ext>
            </a:extLst>
          </p:cNvPr>
          <p:cNvCxnSpPr>
            <a:cxnSpLocks/>
          </p:cNvCxnSpPr>
          <p:nvPr/>
        </p:nvCxnSpPr>
        <p:spPr>
          <a:xfrm flipV="1">
            <a:off x="8281887" y="5355077"/>
            <a:ext cx="375731" cy="389106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226A66E-EDB2-C8EE-7CE2-F6EB57DF5779}"/>
                  </a:ext>
                </a:extLst>
              </p:cNvPr>
              <p:cNvSpPr txBox="1"/>
              <p:nvPr/>
            </p:nvSpPr>
            <p:spPr>
              <a:xfrm>
                <a:off x="4299565" y="5189686"/>
                <a:ext cx="4116383" cy="3356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SG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relu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d>
                        <m:dPr>
                          <m:ctrlPr>
                            <a:rPr lang="en-SG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sSubSup>
                        <m:sSubSupPr>
                          <m:ctrlPr>
                            <a:rPr lang="en-SG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d>
                            <m:dPr>
                              <m:ctrlP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b>
                        <m:sup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sSup>
                        <m:sSupPr>
                          <m:ctrlPr>
                            <a:rPr lang="en-SG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d>
                            <m:dPr>
                              <m:ctrlP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226A66E-EDB2-C8EE-7CE2-F6EB57DF57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9565" y="5189686"/>
                <a:ext cx="4116383" cy="335605"/>
              </a:xfrm>
              <a:prstGeom prst="rect">
                <a:avLst/>
              </a:prstGeom>
              <a:blipFill>
                <a:blip r:embed="rId10"/>
                <a:stretch>
                  <a:fillRect r="-740" b="-200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CC598E9-EC1F-F67F-FAF6-61A915C0C6FD}"/>
                  </a:ext>
                </a:extLst>
              </p:cNvPr>
              <p:cNvSpPr txBox="1"/>
              <p:nvPr/>
            </p:nvSpPr>
            <p:spPr>
              <a:xfrm>
                <a:off x="5831436" y="5973019"/>
                <a:ext cx="3249333" cy="4243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SG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SG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  <m:sSubSup>
                        <m:sSubSupPr>
                          <m:ctrlPr>
                            <a:rPr lang="en-SG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(2)</m:t>
                          </m:r>
                        </m:sub>
                        <m:sup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SG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CC598E9-EC1F-F67F-FAF6-61A915C0C6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1436" y="5973019"/>
                <a:ext cx="3249333" cy="424347"/>
              </a:xfrm>
              <a:prstGeom prst="rect">
                <a:avLst/>
              </a:prstGeom>
              <a:blipFill>
                <a:blip r:embed="rId11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51457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F4637-75C6-C591-8832-9E105352F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of </a:t>
            </a:r>
            <a:r>
              <a:rPr lang="en-US" dirty="0" err="1"/>
              <a:t>torch.nn.Linear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44FACA-E375-D7BF-2C2B-655DFAC8F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19" y="2496491"/>
            <a:ext cx="8473995" cy="427190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class Linear(Module):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def __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__(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self,in_features,out_features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super().__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__()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self.in_features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in_features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self.out_features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out_features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self.weight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Parameter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torch.empty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out_features,in_features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)), …)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self.bias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…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def forward(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self,input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functional.linear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input,self.weight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pPr marL="0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self.bias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endParaRPr lang="en-SG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7519E7B-A249-F188-37CB-7BFFE57939EF}"/>
                  </a:ext>
                </a:extLst>
              </p:cNvPr>
              <p:cNvSpPr txBox="1"/>
              <p:nvPr/>
            </p:nvSpPr>
            <p:spPr>
              <a:xfrm>
                <a:off x="4756661" y="1499002"/>
                <a:ext cx="3758689" cy="945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SG" dirty="0"/>
              </a:p>
              <a:p>
                <a:endParaRPr lang="en-SG" dirty="0"/>
              </a:p>
              <a:p>
                <a:r>
                  <a:rPr lang="en-SG" dirty="0"/>
                  <a:t>component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𝑖𝑘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𝑗𝑘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7519E7B-A249-F188-37CB-7BFFE57939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6661" y="1499002"/>
                <a:ext cx="3758689" cy="945643"/>
              </a:xfrm>
              <a:prstGeom prst="rect">
                <a:avLst/>
              </a:prstGeom>
              <a:blipFill>
                <a:blip r:embed="rId2"/>
                <a:stretch>
                  <a:fillRect l="-1297" b="-7032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E15803E4-CE55-A6C3-A4A6-24B7A52EAA3B}"/>
              </a:ext>
            </a:extLst>
          </p:cNvPr>
          <p:cNvSpPr/>
          <p:nvPr/>
        </p:nvSpPr>
        <p:spPr>
          <a:xfrm>
            <a:off x="7747127" y="3181522"/>
            <a:ext cx="602803" cy="11607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5376ADC-DB69-C509-6651-CEE0DDE084A8}"/>
                  </a:ext>
                </a:extLst>
              </p:cNvPr>
              <p:cNvSpPr txBox="1"/>
              <p:nvPr/>
            </p:nvSpPr>
            <p:spPr>
              <a:xfrm>
                <a:off x="7110740" y="3482993"/>
                <a:ext cx="4737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5376ADC-DB69-C509-6651-CEE0DDE084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0740" y="3482993"/>
                <a:ext cx="473719" cy="276999"/>
              </a:xfrm>
              <a:prstGeom prst="rect">
                <a:avLst/>
              </a:prstGeom>
              <a:blipFill>
                <a:blip r:embed="rId3"/>
                <a:stretch>
                  <a:fillRect l="-7692" r="-2564" b="-1087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8BD17C30-9F3D-C12F-7E30-390BBF76D4BE}"/>
              </a:ext>
            </a:extLst>
          </p:cNvPr>
          <p:cNvSpPr txBox="1"/>
          <p:nvPr/>
        </p:nvSpPr>
        <p:spPr>
          <a:xfrm>
            <a:off x="7524701" y="2630276"/>
            <a:ext cx="1167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in_features</a:t>
            </a:r>
            <a:endParaRPr lang="en-SG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90FEFD-BB31-3927-B081-30E85B86FEE0}"/>
              </a:ext>
            </a:extLst>
          </p:cNvPr>
          <p:cNvSpPr txBox="1"/>
          <p:nvPr/>
        </p:nvSpPr>
        <p:spPr>
          <a:xfrm rot="16200000">
            <a:off x="8075921" y="3494930"/>
            <a:ext cx="10820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batch-size</a:t>
            </a:r>
            <a:endParaRPr lang="en-SG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CC0F3C-0593-D3D8-23C2-8D7C69247A11}"/>
              </a:ext>
            </a:extLst>
          </p:cNvPr>
          <p:cNvSpPr txBox="1"/>
          <p:nvPr/>
        </p:nvSpPr>
        <p:spPr>
          <a:xfrm>
            <a:off x="7586185" y="4839373"/>
            <a:ext cx="18532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batch processing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0261127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B452-7118-C515-318A-A29CB68A0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need to know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B67FD-76D6-F491-E7B1-DE5194FF5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952606"/>
          </a:xfrm>
        </p:spPr>
        <p:txBody>
          <a:bodyPr/>
          <a:lstStyle/>
          <a:p>
            <a:r>
              <a:rPr lang="en-US" dirty="0"/>
              <a:t>L</a:t>
            </a:r>
            <a:r>
              <a:rPr lang="en-SG" dirty="0"/>
              <a:t>earn the basic Python syntax</a:t>
            </a:r>
          </a:p>
          <a:p>
            <a:r>
              <a:rPr lang="en-SG" dirty="0"/>
              <a:t>Understand the object-oriented concepts</a:t>
            </a:r>
          </a:p>
          <a:p>
            <a:r>
              <a:rPr lang="en-SG" dirty="0"/>
              <a:t>Know the basic concepts in </a:t>
            </a:r>
            <a:r>
              <a:rPr lang="en-SG" dirty="0" err="1"/>
              <a:t>PyTorch</a:t>
            </a:r>
            <a:r>
              <a:rPr lang="en-SG" dirty="0"/>
              <a:t> (i.e., tensors)</a:t>
            </a:r>
          </a:p>
          <a:p>
            <a:r>
              <a:rPr lang="en-SG" dirty="0"/>
              <a:t>Be able to use the automatic differentiation in </a:t>
            </a:r>
            <a:r>
              <a:rPr lang="en-SG" dirty="0" err="1"/>
              <a:t>PyTorch</a:t>
            </a:r>
            <a:endParaRPr lang="en-SG" dirty="0"/>
          </a:p>
          <a:p>
            <a:r>
              <a:rPr lang="en-US" dirty="0"/>
              <a:t>Can build a simple neural network using </a:t>
            </a:r>
            <a:r>
              <a:rPr lang="en-US" dirty="0" err="1"/>
              <a:t>torch.nn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6189387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BACF5-7E0D-D9CA-FFC1-A39675924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&amp; Answers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ADE52-3A4C-606B-9745-80BC8BCE2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6408" y="1912836"/>
            <a:ext cx="7771184" cy="4580038"/>
          </a:xfrm>
        </p:spPr>
        <p:txBody>
          <a:bodyPr>
            <a:normAutofit/>
          </a:bodyPr>
          <a:lstStyle/>
          <a:p>
            <a:r>
              <a:rPr lang="en-US" dirty="0"/>
              <a:t>1) the difference between | and or,   2) when should we use :,   3)  class,   4) object, 5) what is an instantiation?  6) attribute or property of a class, 7) method,  8) 3</a:t>
            </a:r>
            <a:r>
              <a:rPr lang="en-US" baseline="30000" dirty="0"/>
              <a:t>rd</a:t>
            </a:r>
            <a:r>
              <a:rPr lang="en-US" dirty="0"/>
              <a:t> way to use an object, 9) difference between NumPy array and </a:t>
            </a:r>
            <a:r>
              <a:rPr lang="en-US" dirty="0" err="1"/>
              <a:t>PyTorch</a:t>
            </a:r>
            <a:r>
              <a:rPr lang="en-US" dirty="0"/>
              <a:t> tensor?  10) what is </a:t>
            </a:r>
            <a:r>
              <a:rPr lang="en-US" dirty="0" err="1"/>
              <a:t>model.parameters</a:t>
            </a:r>
            <a:r>
              <a:rPr lang="en-US" dirty="0"/>
              <a:t>(), 11) what does </a:t>
            </a:r>
            <a:r>
              <a:rPr lang="en-US" dirty="0" err="1"/>
              <a:t>nn.Linear</a:t>
            </a:r>
            <a:r>
              <a:rPr lang="en-US" dirty="0"/>
              <a:t> do?,  12) what is </a:t>
            </a:r>
            <a:r>
              <a:rPr lang="en-US" dirty="0" err="1"/>
              <a:t>autograd</a:t>
            </a:r>
            <a:r>
              <a:rPr lang="en-US" dirty="0"/>
              <a:t>, how to use </a:t>
            </a:r>
            <a:r>
              <a:rPr lang="en-US" dirty="0" err="1"/>
              <a:t>autograd</a:t>
            </a:r>
            <a:r>
              <a:rPr lang="en-US" dirty="0"/>
              <a:t>,  13) what is __call__()?  relation to forward()? 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886975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1609</TotalTime>
  <Words>3768</Words>
  <Application>Microsoft Office PowerPoint</Application>
  <PresentationFormat>On-screen Show (4:3)</PresentationFormat>
  <Paragraphs>568</Paragraphs>
  <Slides>41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Arial</vt:lpstr>
      <vt:lpstr>Calibri</vt:lpstr>
      <vt:lpstr>Cambria Math</vt:lpstr>
      <vt:lpstr>Courier New</vt:lpstr>
      <vt:lpstr>Verdana</vt:lpstr>
      <vt:lpstr>Office Theme</vt:lpstr>
      <vt:lpstr>Week 2,   Programming in machine learning: Python &amp; PyTorch</vt:lpstr>
      <vt:lpstr>Outline</vt:lpstr>
      <vt:lpstr>Install Python/PyTorch</vt:lpstr>
      <vt:lpstr>First Python Example</vt:lpstr>
      <vt:lpstr>Data Types</vt:lpstr>
      <vt:lpstr>Name of a Variable</vt:lpstr>
      <vt:lpstr>Reserved words cannot be used as ordinary variables</vt:lpstr>
      <vt:lpstr>Equal is not equal</vt:lpstr>
      <vt:lpstr>Expressions</vt:lpstr>
      <vt:lpstr>Bitwise operations</vt:lpstr>
      <vt:lpstr>Control Structures - loop</vt:lpstr>
      <vt:lpstr>Control Structure - conditional</vt:lpstr>
      <vt:lpstr>Control Structure – break, continue, else</vt:lpstr>
      <vt:lpstr>Structured Data Type - List</vt:lpstr>
      <vt:lpstr>List “processing” method</vt:lpstr>
      <vt:lpstr>Tuples and Dictionaries</vt:lpstr>
      <vt:lpstr>Set: dictionaries without value</vt:lpstr>
      <vt:lpstr>Use Packages</vt:lpstr>
      <vt:lpstr>Define Functions</vt:lpstr>
      <vt:lpstr>Function argument types</vt:lpstr>
      <vt:lpstr>Use Files</vt:lpstr>
      <vt:lpstr>Passing objects to functions</vt:lpstr>
      <vt:lpstr>NumPy</vt:lpstr>
      <vt:lpstr>Create &amp; change arrays</vt:lpstr>
      <vt:lpstr>Algebra with ndarray</vt:lpstr>
      <vt:lpstr>Array functions</vt:lpstr>
      <vt:lpstr>PyTorch</vt:lpstr>
      <vt:lpstr>tensor</vt:lpstr>
      <vt:lpstr>Create tensor and slicing</vt:lpstr>
      <vt:lpstr>Tensor operations</vt:lpstr>
      <vt:lpstr>Load predefined dataset</vt:lpstr>
      <vt:lpstr>Visualize fashion data</vt:lpstr>
      <vt:lpstr>Automatic gradient computation in PyTorch</vt:lpstr>
      <vt:lpstr>Simple 2-layer network</vt:lpstr>
      <vt:lpstr>Object Oriented Programming, and class</vt:lpstr>
      <vt:lpstr>Three ways to use an object</vt:lpstr>
      <vt:lpstr>Tensor shape, dimension, batch dimension</vt:lpstr>
      <vt:lpstr>Use torch.nn</vt:lpstr>
      <vt:lpstr>Class of torch.nn.Linear</vt:lpstr>
      <vt:lpstr>What need to know</vt:lpstr>
      <vt:lpstr>Questions &amp; Answers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AIS5203 Foundations of Deep Learning</dc:title>
  <dc:creator>Wang Jian-Sheng</dc:creator>
  <cp:lastModifiedBy>Wang Jian-Sheng</cp:lastModifiedBy>
  <cp:revision>98</cp:revision>
  <dcterms:created xsi:type="dcterms:W3CDTF">2021-10-08T06:30:06Z</dcterms:created>
  <dcterms:modified xsi:type="dcterms:W3CDTF">2026-07-20T03:32:32Z</dcterms:modified>
</cp:coreProperties>
</file>