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4"/>
  </p:notesMasterIdLst>
  <p:sldIdLst>
    <p:sldId id="258" r:id="rId2"/>
    <p:sldId id="368" r:id="rId3"/>
    <p:sldId id="303" r:id="rId4"/>
    <p:sldId id="304" r:id="rId5"/>
    <p:sldId id="305" r:id="rId6"/>
    <p:sldId id="339" r:id="rId7"/>
    <p:sldId id="340" r:id="rId8"/>
    <p:sldId id="341" r:id="rId9"/>
    <p:sldId id="350" r:id="rId10"/>
    <p:sldId id="353" r:id="rId11"/>
    <p:sldId id="346" r:id="rId12"/>
    <p:sldId id="363" r:id="rId13"/>
    <p:sldId id="351" r:id="rId14"/>
    <p:sldId id="352" r:id="rId15"/>
    <p:sldId id="366" r:id="rId16"/>
    <p:sldId id="375" r:id="rId17"/>
    <p:sldId id="360" r:id="rId18"/>
    <p:sldId id="371" r:id="rId19"/>
    <p:sldId id="348" r:id="rId20"/>
    <p:sldId id="376" r:id="rId21"/>
    <p:sldId id="355" r:id="rId22"/>
    <p:sldId id="361" r:id="rId23"/>
    <p:sldId id="354" r:id="rId24"/>
    <p:sldId id="369" r:id="rId25"/>
    <p:sldId id="364" r:id="rId26"/>
    <p:sldId id="342" r:id="rId27"/>
    <p:sldId id="378" r:id="rId28"/>
    <p:sldId id="357" r:id="rId29"/>
    <p:sldId id="370" r:id="rId30"/>
    <p:sldId id="362" r:id="rId31"/>
    <p:sldId id="377" r:id="rId32"/>
    <p:sldId id="344" r:id="rId33"/>
    <p:sldId id="343" r:id="rId34"/>
    <p:sldId id="345" r:id="rId35"/>
    <p:sldId id="365" r:id="rId36"/>
    <p:sldId id="359" r:id="rId37"/>
    <p:sldId id="347" r:id="rId38"/>
    <p:sldId id="349" r:id="rId39"/>
    <p:sldId id="358" r:id="rId40"/>
    <p:sldId id="372" r:id="rId41"/>
    <p:sldId id="373" r:id="rId42"/>
    <p:sldId id="374" r:id="rId4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08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72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ng Jian-Sheng" userId="7d25d710-0931-49a3-acef-49192cec40f2" providerId="ADAL" clId="{3381C611-7FEE-40FB-BFD0-9092202EA0A7}"/>
    <pc:docChg chg="custSel addSld modSld">
      <pc:chgData name="Wang Jian-Sheng" userId="7d25d710-0931-49a3-acef-49192cec40f2" providerId="ADAL" clId="{3381C611-7FEE-40FB-BFD0-9092202EA0A7}" dt="2026-09-03T06:05:55.826" v="3475" actId="114"/>
      <pc:docMkLst>
        <pc:docMk/>
      </pc:docMkLst>
      <pc:sldChg chg="modSp">
        <pc:chgData name="Wang Jian-Sheng" userId="7d25d710-0931-49a3-acef-49192cec40f2" providerId="ADAL" clId="{3381C611-7FEE-40FB-BFD0-9092202EA0A7}" dt="2026-08-31T06:42:42.339" v="2313" actId="20577"/>
        <pc:sldMkLst>
          <pc:docMk/>
          <pc:sldMk cId="3551019137" sldId="304"/>
        </pc:sldMkLst>
        <pc:spChg chg="mod">
          <ac:chgData name="Wang Jian-Sheng" userId="7d25d710-0931-49a3-acef-49192cec40f2" providerId="ADAL" clId="{3381C611-7FEE-40FB-BFD0-9092202EA0A7}" dt="2026-08-31T06:42:42.339" v="2313" actId="20577"/>
          <ac:spMkLst>
            <pc:docMk/>
            <pc:sldMk cId="3551019137" sldId="304"/>
            <ac:spMk id="8" creationId="{2E483B98-A3A6-4DF1-B3A3-946343721ADE}"/>
          </ac:spMkLst>
        </pc:spChg>
      </pc:sldChg>
      <pc:sldChg chg="addSp modSp">
        <pc:chgData name="Wang Jian-Sheng" userId="7d25d710-0931-49a3-acef-49192cec40f2" providerId="ADAL" clId="{3381C611-7FEE-40FB-BFD0-9092202EA0A7}" dt="2026-08-31T06:21:25.062" v="2199" actId="20577"/>
        <pc:sldMkLst>
          <pc:docMk/>
          <pc:sldMk cId="0" sldId="339"/>
        </pc:sldMkLst>
        <pc:spChg chg="add mod">
          <ac:chgData name="Wang Jian-Sheng" userId="7d25d710-0931-49a3-acef-49192cec40f2" providerId="ADAL" clId="{3381C611-7FEE-40FB-BFD0-9092202EA0A7}" dt="2026-08-31T06:21:25.062" v="2199" actId="20577"/>
          <ac:spMkLst>
            <pc:docMk/>
            <pc:sldMk cId="0" sldId="339"/>
            <ac:spMk id="2" creationId="{C28099C0-A45F-4FC0-A60E-7F07A2051C91}"/>
          </ac:spMkLst>
        </pc:spChg>
        <pc:spChg chg="mod">
          <ac:chgData name="Wang Jian-Sheng" userId="7d25d710-0931-49a3-acef-49192cec40f2" providerId="ADAL" clId="{3381C611-7FEE-40FB-BFD0-9092202EA0A7}" dt="2026-08-31T04:13:38.908" v="1495" actId="20577"/>
          <ac:spMkLst>
            <pc:docMk/>
            <pc:sldMk cId="0" sldId="339"/>
            <ac:spMk id="14354" creationId="{EAA6D63F-52DA-4979-823B-3DF4CD40B87F}"/>
          </ac:spMkLst>
        </pc:spChg>
      </pc:sldChg>
      <pc:sldChg chg="modSp">
        <pc:chgData name="Wang Jian-Sheng" userId="7d25d710-0931-49a3-acef-49192cec40f2" providerId="ADAL" clId="{3381C611-7FEE-40FB-BFD0-9092202EA0A7}" dt="2026-08-31T06:23:29.168" v="2203" actId="20577"/>
        <pc:sldMkLst>
          <pc:docMk/>
          <pc:sldMk cId="2567183921" sldId="341"/>
        </pc:sldMkLst>
        <pc:spChg chg="mod">
          <ac:chgData name="Wang Jian-Sheng" userId="7d25d710-0931-49a3-acef-49192cec40f2" providerId="ADAL" clId="{3381C611-7FEE-40FB-BFD0-9092202EA0A7}" dt="2026-08-31T06:23:29.168" v="2203" actId="20577"/>
          <ac:spMkLst>
            <pc:docMk/>
            <pc:sldMk cId="2567183921" sldId="341"/>
            <ac:spMk id="3" creationId="{5AB8BD07-CE70-429C-BDFF-5751CDD0A332}"/>
          </ac:spMkLst>
        </pc:spChg>
      </pc:sldChg>
      <pc:sldChg chg="addSp delSp modSp">
        <pc:chgData name="Wang Jian-Sheng" userId="7d25d710-0931-49a3-acef-49192cec40f2" providerId="ADAL" clId="{3381C611-7FEE-40FB-BFD0-9092202EA0A7}" dt="2026-08-31T06:59:08.533" v="2690" actId="20577"/>
        <pc:sldMkLst>
          <pc:docMk/>
          <pc:sldMk cId="1877578648" sldId="342"/>
        </pc:sldMkLst>
        <pc:spChg chg="mod">
          <ac:chgData name="Wang Jian-Sheng" userId="7d25d710-0931-49a3-acef-49192cec40f2" providerId="ADAL" clId="{3381C611-7FEE-40FB-BFD0-9092202EA0A7}" dt="2026-08-31T06:57:25.706" v="2616"/>
          <ac:spMkLst>
            <pc:docMk/>
            <pc:sldMk cId="1877578648" sldId="342"/>
            <ac:spMk id="2" creationId="{78ACE276-9887-4732-A76E-4E86DC820974}"/>
          </ac:spMkLst>
        </pc:spChg>
        <pc:spChg chg="mod">
          <ac:chgData name="Wang Jian-Sheng" userId="7d25d710-0931-49a3-acef-49192cec40f2" providerId="ADAL" clId="{3381C611-7FEE-40FB-BFD0-9092202EA0A7}" dt="2026-08-31T06:59:08.533" v="2690" actId="20577"/>
          <ac:spMkLst>
            <pc:docMk/>
            <pc:sldMk cId="1877578648" sldId="342"/>
            <ac:spMk id="3" creationId="{93040AF1-1120-4937-8C79-62E7CEA40447}"/>
          </ac:spMkLst>
        </pc:spChg>
        <pc:spChg chg="del">
          <ac:chgData name="Wang Jian-Sheng" userId="7d25d710-0931-49a3-acef-49192cec40f2" providerId="ADAL" clId="{3381C611-7FEE-40FB-BFD0-9092202EA0A7}" dt="2026-08-31T06:03:36.982" v="1631" actId="478"/>
          <ac:spMkLst>
            <pc:docMk/>
            <pc:sldMk cId="1877578648" sldId="342"/>
            <ac:spMk id="4" creationId="{81086CBA-132D-B0AC-2175-D0EE7BEF3812}"/>
          </ac:spMkLst>
        </pc:spChg>
        <pc:spChg chg="add mod">
          <ac:chgData name="Wang Jian-Sheng" userId="7d25d710-0931-49a3-acef-49192cec40f2" providerId="ADAL" clId="{3381C611-7FEE-40FB-BFD0-9092202EA0A7}" dt="2026-08-31T06:10:40.155" v="1926" actId="14100"/>
          <ac:spMkLst>
            <pc:docMk/>
            <pc:sldMk cId="1877578648" sldId="342"/>
            <ac:spMk id="5" creationId="{4D7F44C7-EDBD-48A5-BA04-29ED4BBC29A8}"/>
          </ac:spMkLst>
        </pc:spChg>
      </pc:sldChg>
      <pc:sldChg chg="modSp">
        <pc:chgData name="Wang Jian-Sheng" userId="7d25d710-0931-49a3-acef-49192cec40f2" providerId="ADAL" clId="{3381C611-7FEE-40FB-BFD0-9092202EA0A7}" dt="2026-08-31T06:50:09.057" v="2407" actId="20577"/>
        <pc:sldMkLst>
          <pc:docMk/>
          <pc:sldMk cId="3951471342" sldId="343"/>
        </pc:sldMkLst>
        <pc:spChg chg="mod">
          <ac:chgData name="Wang Jian-Sheng" userId="7d25d710-0931-49a3-acef-49192cec40f2" providerId="ADAL" clId="{3381C611-7FEE-40FB-BFD0-9092202EA0A7}" dt="2026-08-31T06:50:09.057" v="2407" actId="20577"/>
          <ac:spMkLst>
            <pc:docMk/>
            <pc:sldMk cId="3951471342" sldId="343"/>
            <ac:spMk id="7" creationId="{EB1DDB76-68EA-468D-992D-547EF80CA6F2}"/>
          </ac:spMkLst>
        </pc:spChg>
      </pc:sldChg>
      <pc:sldChg chg="modSp">
        <pc:chgData name="Wang Jian-Sheng" userId="7d25d710-0931-49a3-acef-49192cec40f2" providerId="ADAL" clId="{3381C611-7FEE-40FB-BFD0-9092202EA0A7}" dt="2026-08-31T05:56:28.874" v="1549" actId="20577"/>
        <pc:sldMkLst>
          <pc:docMk/>
          <pc:sldMk cId="3669377310" sldId="345"/>
        </pc:sldMkLst>
        <pc:spChg chg="mod">
          <ac:chgData name="Wang Jian-Sheng" userId="7d25d710-0931-49a3-acef-49192cec40f2" providerId="ADAL" clId="{3381C611-7FEE-40FB-BFD0-9092202EA0A7}" dt="2026-08-31T05:55:48.283" v="1542" actId="20577"/>
          <ac:spMkLst>
            <pc:docMk/>
            <pc:sldMk cId="3669377310" sldId="345"/>
            <ac:spMk id="8" creationId="{7ECEDB87-FC89-47FA-A66A-BFF7574EBCC2}"/>
          </ac:spMkLst>
        </pc:spChg>
        <pc:spChg chg="mod">
          <ac:chgData name="Wang Jian-Sheng" userId="7d25d710-0931-49a3-acef-49192cec40f2" providerId="ADAL" clId="{3381C611-7FEE-40FB-BFD0-9092202EA0A7}" dt="2026-08-31T05:56:28.874" v="1549" actId="20577"/>
          <ac:spMkLst>
            <pc:docMk/>
            <pc:sldMk cId="3669377310" sldId="345"/>
            <ac:spMk id="15" creationId="{D9346285-61E2-4994-828B-A7F4F517FDA4}"/>
          </ac:spMkLst>
        </pc:spChg>
      </pc:sldChg>
      <pc:sldChg chg="modSp">
        <pc:chgData name="Wang Jian-Sheng" userId="7d25d710-0931-49a3-acef-49192cec40f2" providerId="ADAL" clId="{3381C611-7FEE-40FB-BFD0-9092202EA0A7}" dt="2026-08-31T06:53:21.391" v="2543" actId="20577"/>
        <pc:sldMkLst>
          <pc:docMk/>
          <pc:sldMk cId="3428859386" sldId="347"/>
        </pc:sldMkLst>
        <pc:spChg chg="mod">
          <ac:chgData name="Wang Jian-Sheng" userId="7d25d710-0931-49a3-acef-49192cec40f2" providerId="ADAL" clId="{3381C611-7FEE-40FB-BFD0-9092202EA0A7}" dt="2026-08-31T06:32:01.552" v="2279" actId="20577"/>
          <ac:spMkLst>
            <pc:docMk/>
            <pc:sldMk cId="3428859386" sldId="347"/>
            <ac:spMk id="2" creationId="{537CCCC7-A1E3-49DC-8BCA-BEFA8FDE41EA}"/>
          </ac:spMkLst>
        </pc:spChg>
        <pc:spChg chg="mod">
          <ac:chgData name="Wang Jian-Sheng" userId="7d25d710-0931-49a3-acef-49192cec40f2" providerId="ADAL" clId="{3381C611-7FEE-40FB-BFD0-9092202EA0A7}" dt="2026-08-31T06:53:21.391" v="2543" actId="20577"/>
          <ac:spMkLst>
            <pc:docMk/>
            <pc:sldMk cId="3428859386" sldId="347"/>
            <ac:spMk id="10" creationId="{383DDF9F-650D-47EC-8ACC-0156586B7BF9}"/>
          </ac:spMkLst>
        </pc:spChg>
      </pc:sldChg>
      <pc:sldChg chg="modSp">
        <pc:chgData name="Wang Jian-Sheng" userId="7d25d710-0931-49a3-acef-49192cec40f2" providerId="ADAL" clId="{3381C611-7FEE-40FB-BFD0-9092202EA0A7}" dt="2026-08-31T06:55:13.001" v="2555" actId="20577"/>
        <pc:sldMkLst>
          <pc:docMk/>
          <pc:sldMk cId="1887923583" sldId="349"/>
        </pc:sldMkLst>
        <pc:spChg chg="mod">
          <ac:chgData name="Wang Jian-Sheng" userId="7d25d710-0931-49a3-acef-49192cec40f2" providerId="ADAL" clId="{3381C611-7FEE-40FB-BFD0-9092202EA0A7}" dt="2026-08-31T06:53:54.794" v="2544" actId="20577"/>
          <ac:spMkLst>
            <pc:docMk/>
            <pc:sldMk cId="1887923583" sldId="349"/>
            <ac:spMk id="2" creationId="{247135A1-F20D-4066-84EE-FCDE4E74DF5F}"/>
          </ac:spMkLst>
        </pc:spChg>
        <pc:spChg chg="mod">
          <ac:chgData name="Wang Jian-Sheng" userId="7d25d710-0931-49a3-acef-49192cec40f2" providerId="ADAL" clId="{3381C611-7FEE-40FB-BFD0-9092202EA0A7}" dt="2026-08-31T06:55:13.001" v="2555" actId="20577"/>
          <ac:spMkLst>
            <pc:docMk/>
            <pc:sldMk cId="1887923583" sldId="349"/>
            <ac:spMk id="3" creationId="{510A6802-C0A8-483F-B685-FA9DF1EE015E}"/>
          </ac:spMkLst>
        </pc:spChg>
      </pc:sldChg>
      <pc:sldChg chg="modSp">
        <pc:chgData name="Wang Jian-Sheng" userId="7d25d710-0931-49a3-acef-49192cec40f2" providerId="ADAL" clId="{3381C611-7FEE-40FB-BFD0-9092202EA0A7}" dt="2026-08-31T04:16:00.055" v="1496" actId="20577"/>
        <pc:sldMkLst>
          <pc:docMk/>
          <pc:sldMk cId="845121216" sldId="350"/>
        </pc:sldMkLst>
        <pc:spChg chg="mod">
          <ac:chgData name="Wang Jian-Sheng" userId="7d25d710-0931-49a3-acef-49192cec40f2" providerId="ADAL" clId="{3381C611-7FEE-40FB-BFD0-9092202EA0A7}" dt="2026-08-31T04:16:00.055" v="1496" actId="20577"/>
          <ac:spMkLst>
            <pc:docMk/>
            <pc:sldMk cId="845121216" sldId="350"/>
            <ac:spMk id="2" creationId="{C9B401CF-0066-4BF5-9A22-E9E409111812}"/>
          </ac:spMkLst>
        </pc:spChg>
      </pc:sldChg>
      <pc:sldChg chg="modSp">
        <pc:chgData name="Wang Jian-Sheng" userId="7d25d710-0931-49a3-acef-49192cec40f2" providerId="ADAL" clId="{3381C611-7FEE-40FB-BFD0-9092202EA0A7}" dt="2026-08-31T04:18:51.579" v="1500" actId="20577"/>
        <pc:sldMkLst>
          <pc:docMk/>
          <pc:sldMk cId="2515918212" sldId="354"/>
        </pc:sldMkLst>
        <pc:spChg chg="mod">
          <ac:chgData name="Wang Jian-Sheng" userId="7d25d710-0931-49a3-acef-49192cec40f2" providerId="ADAL" clId="{3381C611-7FEE-40FB-BFD0-9092202EA0A7}" dt="2026-08-31T04:18:51.579" v="1500" actId="20577"/>
          <ac:spMkLst>
            <pc:docMk/>
            <pc:sldMk cId="2515918212" sldId="354"/>
            <ac:spMk id="3" creationId="{40CB603C-D7E6-41ED-ACA8-BF65E93917E2}"/>
          </ac:spMkLst>
        </pc:spChg>
      </pc:sldChg>
      <pc:sldChg chg="modSp modNotesTx">
        <pc:chgData name="Wang Jian-Sheng" userId="7d25d710-0931-49a3-acef-49192cec40f2" providerId="ADAL" clId="{3381C611-7FEE-40FB-BFD0-9092202EA0A7}" dt="2026-08-31T07:00:38.259" v="2711" actId="20577"/>
        <pc:sldMkLst>
          <pc:docMk/>
          <pc:sldMk cId="4200985172" sldId="357"/>
        </pc:sldMkLst>
        <pc:spChg chg="mod">
          <ac:chgData name="Wang Jian-Sheng" userId="7d25d710-0931-49a3-acef-49192cec40f2" providerId="ADAL" clId="{3381C611-7FEE-40FB-BFD0-9092202EA0A7}" dt="2026-08-31T06:15:14.778" v="2158" actId="20577"/>
          <ac:spMkLst>
            <pc:docMk/>
            <pc:sldMk cId="4200985172" sldId="357"/>
            <ac:spMk id="2" creationId="{CE8B9FB7-90BE-4628-BE68-ACB26202FDB2}"/>
          </ac:spMkLst>
        </pc:spChg>
        <pc:spChg chg="mod">
          <ac:chgData name="Wang Jian-Sheng" userId="7d25d710-0931-49a3-acef-49192cec40f2" providerId="ADAL" clId="{3381C611-7FEE-40FB-BFD0-9092202EA0A7}" dt="2026-08-31T07:00:38.259" v="2711" actId="20577"/>
          <ac:spMkLst>
            <pc:docMk/>
            <pc:sldMk cId="4200985172" sldId="357"/>
            <ac:spMk id="4" creationId="{50362297-294A-4F65-8ECB-6E7EE0FE8418}"/>
          </ac:spMkLst>
        </pc:spChg>
      </pc:sldChg>
      <pc:sldChg chg="modSp">
        <pc:chgData name="Wang Jian-Sheng" userId="7d25d710-0931-49a3-acef-49192cec40f2" providerId="ADAL" clId="{3381C611-7FEE-40FB-BFD0-9092202EA0A7}" dt="2026-08-31T06:52:36.360" v="2524" actId="20577"/>
        <pc:sldMkLst>
          <pc:docMk/>
          <pc:sldMk cId="3187085505" sldId="359"/>
        </pc:sldMkLst>
        <pc:spChg chg="mod">
          <ac:chgData name="Wang Jian-Sheng" userId="7d25d710-0931-49a3-acef-49192cec40f2" providerId="ADAL" clId="{3381C611-7FEE-40FB-BFD0-9092202EA0A7}" dt="2026-08-31T06:52:36.360" v="2524" actId="20577"/>
          <ac:spMkLst>
            <pc:docMk/>
            <pc:sldMk cId="3187085505" sldId="359"/>
            <ac:spMk id="4" creationId="{9F9687DF-B723-44F8-868A-6C0D51DE5C46}"/>
          </ac:spMkLst>
        </pc:spChg>
      </pc:sldChg>
      <pc:sldChg chg="modSp">
        <pc:chgData name="Wang Jian-Sheng" userId="7d25d710-0931-49a3-acef-49192cec40f2" providerId="ADAL" clId="{3381C611-7FEE-40FB-BFD0-9092202EA0A7}" dt="2026-08-31T06:44:34.141" v="2359" actId="20577"/>
        <pc:sldMkLst>
          <pc:docMk/>
          <pc:sldMk cId="1469706085" sldId="360"/>
        </pc:sldMkLst>
        <pc:spChg chg="mod">
          <ac:chgData name="Wang Jian-Sheng" userId="7d25d710-0931-49a3-acef-49192cec40f2" providerId="ADAL" clId="{3381C611-7FEE-40FB-BFD0-9092202EA0A7}" dt="2026-08-31T06:44:34.141" v="2359" actId="20577"/>
          <ac:spMkLst>
            <pc:docMk/>
            <pc:sldMk cId="1469706085" sldId="360"/>
            <ac:spMk id="2" creationId="{FC785A6B-61DC-4164-BE57-51EC3254AC59}"/>
          </ac:spMkLst>
        </pc:spChg>
      </pc:sldChg>
      <pc:sldChg chg="modSp">
        <pc:chgData name="Wang Jian-Sheng" userId="7d25d710-0931-49a3-acef-49192cec40f2" providerId="ADAL" clId="{3381C611-7FEE-40FB-BFD0-9092202EA0A7}" dt="2026-08-31T05:50:50.358" v="1517" actId="20577"/>
        <pc:sldMkLst>
          <pc:docMk/>
          <pc:sldMk cId="3952308837" sldId="361"/>
        </pc:sldMkLst>
        <pc:spChg chg="mod">
          <ac:chgData name="Wang Jian-Sheng" userId="7d25d710-0931-49a3-acef-49192cec40f2" providerId="ADAL" clId="{3381C611-7FEE-40FB-BFD0-9092202EA0A7}" dt="2026-08-31T05:50:50.358" v="1517" actId="20577"/>
          <ac:spMkLst>
            <pc:docMk/>
            <pc:sldMk cId="3952308837" sldId="361"/>
            <ac:spMk id="5" creationId="{0FB1CE9B-224A-4208-BA3F-75DA10E7F7F1}"/>
          </ac:spMkLst>
        </pc:spChg>
      </pc:sldChg>
      <pc:sldChg chg="modSp modNotesTx">
        <pc:chgData name="Wang Jian-Sheng" userId="7d25d710-0931-49a3-acef-49192cec40f2" providerId="ADAL" clId="{3381C611-7FEE-40FB-BFD0-9092202EA0A7}" dt="2026-08-31T06:49:40.448" v="2406" actId="20577"/>
        <pc:sldMkLst>
          <pc:docMk/>
          <pc:sldMk cId="1783496551" sldId="362"/>
        </pc:sldMkLst>
        <pc:spChg chg="mod">
          <ac:chgData name="Wang Jian-Sheng" userId="7d25d710-0931-49a3-acef-49192cec40f2" providerId="ADAL" clId="{3381C611-7FEE-40FB-BFD0-9092202EA0A7}" dt="2026-08-31T06:30:04.735" v="2268" actId="20577"/>
          <ac:spMkLst>
            <pc:docMk/>
            <pc:sldMk cId="1783496551" sldId="362"/>
            <ac:spMk id="3" creationId="{B5396EB0-0A0B-4DA8-982D-BCC3F725F6BF}"/>
          </ac:spMkLst>
        </pc:spChg>
      </pc:sldChg>
      <pc:sldChg chg="modSp">
        <pc:chgData name="Wang Jian-Sheng" userId="7d25d710-0931-49a3-acef-49192cec40f2" providerId="ADAL" clId="{3381C611-7FEE-40FB-BFD0-9092202EA0A7}" dt="2026-08-31T07:08:33.197" v="2713" actId="20577"/>
        <pc:sldMkLst>
          <pc:docMk/>
          <pc:sldMk cId="1438717416" sldId="363"/>
        </pc:sldMkLst>
        <pc:spChg chg="mod">
          <ac:chgData name="Wang Jian-Sheng" userId="7d25d710-0931-49a3-acef-49192cec40f2" providerId="ADAL" clId="{3381C611-7FEE-40FB-BFD0-9092202EA0A7}" dt="2026-08-31T07:08:33.197" v="2713" actId="20577"/>
          <ac:spMkLst>
            <pc:docMk/>
            <pc:sldMk cId="1438717416" sldId="363"/>
            <ac:spMk id="2" creationId="{E44E63C5-2530-473E-BAA8-13FD442CD8F7}"/>
          </ac:spMkLst>
        </pc:spChg>
      </pc:sldChg>
      <pc:sldChg chg="modSp">
        <pc:chgData name="Wang Jian-Sheng" userId="7d25d710-0931-49a3-acef-49192cec40f2" providerId="ADAL" clId="{3381C611-7FEE-40FB-BFD0-9092202EA0A7}" dt="2026-08-31T04:19:13.008" v="1501" actId="20577"/>
        <pc:sldMkLst>
          <pc:docMk/>
          <pc:sldMk cId="2088691402" sldId="364"/>
        </pc:sldMkLst>
        <pc:spChg chg="mod">
          <ac:chgData name="Wang Jian-Sheng" userId="7d25d710-0931-49a3-acef-49192cec40f2" providerId="ADAL" clId="{3381C611-7FEE-40FB-BFD0-9092202EA0A7}" dt="2026-08-31T04:19:13.008" v="1501" actId="20577"/>
          <ac:spMkLst>
            <pc:docMk/>
            <pc:sldMk cId="2088691402" sldId="364"/>
            <ac:spMk id="3" creationId="{67373F94-62DD-4C22-9098-C861F90C3F64}"/>
          </ac:spMkLst>
        </pc:spChg>
      </pc:sldChg>
      <pc:sldChg chg="modSp modNotesTx">
        <pc:chgData name="Wang Jian-Sheng" userId="7d25d710-0931-49a3-acef-49192cec40f2" providerId="ADAL" clId="{3381C611-7FEE-40FB-BFD0-9092202EA0A7}" dt="2026-08-31T06:51:08.488" v="2466" actId="20577"/>
        <pc:sldMkLst>
          <pc:docMk/>
          <pc:sldMk cId="1523910930" sldId="365"/>
        </pc:sldMkLst>
        <pc:spChg chg="mod">
          <ac:chgData name="Wang Jian-Sheng" userId="7d25d710-0931-49a3-acef-49192cec40f2" providerId="ADAL" clId="{3381C611-7FEE-40FB-BFD0-9092202EA0A7}" dt="2026-08-31T06:00:09.381" v="1565" actId="20577"/>
          <ac:spMkLst>
            <pc:docMk/>
            <pc:sldMk cId="1523910930" sldId="365"/>
            <ac:spMk id="6" creationId="{96376ECB-8077-4D02-8461-633AE55FEC1F}"/>
          </ac:spMkLst>
        </pc:spChg>
      </pc:sldChg>
      <pc:sldChg chg="modSp">
        <pc:chgData name="Wang Jian-Sheng" userId="7d25d710-0931-49a3-acef-49192cec40f2" providerId="ADAL" clId="{3381C611-7FEE-40FB-BFD0-9092202EA0A7}" dt="2026-08-31T06:27:48.113" v="2264" actId="20577"/>
        <pc:sldMkLst>
          <pc:docMk/>
          <pc:sldMk cId="1840437644" sldId="369"/>
        </pc:sldMkLst>
        <pc:spChg chg="mod">
          <ac:chgData name="Wang Jian-Sheng" userId="7d25d710-0931-49a3-acef-49192cec40f2" providerId="ADAL" clId="{3381C611-7FEE-40FB-BFD0-9092202EA0A7}" dt="2026-08-31T06:27:48.113" v="2264" actId="20577"/>
          <ac:spMkLst>
            <pc:docMk/>
            <pc:sldMk cId="1840437644" sldId="369"/>
            <ac:spMk id="2" creationId="{EDCFC700-0DAC-7E41-56BD-FFD5234DC489}"/>
          </ac:spMkLst>
        </pc:spChg>
        <pc:spChg chg="mod">
          <ac:chgData name="Wang Jian-Sheng" userId="7d25d710-0931-49a3-acef-49192cec40f2" providerId="ADAL" clId="{3381C611-7FEE-40FB-BFD0-9092202EA0A7}" dt="2026-08-31T06:17:34.645" v="2169" actId="20577"/>
          <ac:spMkLst>
            <pc:docMk/>
            <pc:sldMk cId="1840437644" sldId="369"/>
            <ac:spMk id="3" creationId="{F18D441E-9A66-2657-170A-4FC52BFA500E}"/>
          </ac:spMkLst>
        </pc:spChg>
      </pc:sldChg>
      <pc:sldChg chg="addSp modSp">
        <pc:chgData name="Wang Jian-Sheng" userId="7d25d710-0931-49a3-acef-49192cec40f2" providerId="ADAL" clId="{3381C611-7FEE-40FB-BFD0-9092202EA0A7}" dt="2026-09-03T06:05:55.826" v="3475" actId="114"/>
        <pc:sldMkLst>
          <pc:docMk/>
          <pc:sldMk cId="3346267397" sldId="370"/>
        </pc:sldMkLst>
        <pc:spChg chg="mod">
          <ac:chgData name="Wang Jian-Sheng" userId="7d25d710-0931-49a3-acef-49192cec40f2" providerId="ADAL" clId="{3381C611-7FEE-40FB-BFD0-9092202EA0A7}" dt="2026-09-03T06:04:01.247" v="3468" actId="20577"/>
          <ac:spMkLst>
            <pc:docMk/>
            <pc:sldMk cId="3346267397" sldId="370"/>
            <ac:spMk id="2" creationId="{687E86DB-5ED3-37D9-81A1-6D22809D14EF}"/>
          </ac:spMkLst>
        </pc:spChg>
        <pc:spChg chg="mod">
          <ac:chgData name="Wang Jian-Sheng" userId="7d25d710-0931-49a3-acef-49192cec40f2" providerId="ADAL" clId="{3381C611-7FEE-40FB-BFD0-9092202EA0A7}" dt="2026-09-03T06:05:55.826" v="3475" actId="114"/>
          <ac:spMkLst>
            <pc:docMk/>
            <pc:sldMk cId="3346267397" sldId="370"/>
            <ac:spMk id="3" creationId="{0D3CA47B-FDD6-9769-BCF1-F33496B65EE5}"/>
          </ac:spMkLst>
        </pc:spChg>
        <pc:spChg chg="add mod">
          <ac:chgData name="Wang Jian-Sheng" userId="7d25d710-0931-49a3-acef-49192cec40f2" providerId="ADAL" clId="{3381C611-7FEE-40FB-BFD0-9092202EA0A7}" dt="2026-09-03T05:54:54.259" v="3416" actId="1076"/>
          <ac:spMkLst>
            <pc:docMk/>
            <pc:sldMk cId="3346267397" sldId="370"/>
            <ac:spMk id="4" creationId="{BD4A9D54-0EFB-4C8A-93D9-CA1EAFB5DE6C}"/>
          </ac:spMkLst>
        </pc:spChg>
        <pc:spChg chg="add mod">
          <ac:chgData name="Wang Jian-Sheng" userId="7d25d710-0931-49a3-acef-49192cec40f2" providerId="ADAL" clId="{3381C611-7FEE-40FB-BFD0-9092202EA0A7}" dt="2026-09-03T05:55:13.651" v="3445" actId="1038"/>
          <ac:spMkLst>
            <pc:docMk/>
            <pc:sldMk cId="3346267397" sldId="370"/>
            <ac:spMk id="5" creationId="{3B167988-18D3-4B19-B480-AB55E43EF5C5}"/>
          </ac:spMkLst>
        </pc:spChg>
      </pc:sldChg>
      <pc:sldChg chg="modSp">
        <pc:chgData name="Wang Jian-Sheng" userId="7d25d710-0931-49a3-acef-49192cec40f2" providerId="ADAL" clId="{3381C611-7FEE-40FB-BFD0-9092202EA0A7}" dt="2026-08-31T06:26:02.790" v="2220" actId="20577"/>
        <pc:sldMkLst>
          <pc:docMk/>
          <pc:sldMk cId="1438187633" sldId="371"/>
        </pc:sldMkLst>
        <pc:spChg chg="mod">
          <ac:chgData name="Wang Jian-Sheng" userId="7d25d710-0931-49a3-acef-49192cec40f2" providerId="ADAL" clId="{3381C611-7FEE-40FB-BFD0-9092202EA0A7}" dt="2026-08-31T06:26:02.790" v="2220" actId="20577"/>
          <ac:spMkLst>
            <pc:docMk/>
            <pc:sldMk cId="1438187633" sldId="371"/>
            <ac:spMk id="3" creationId="{D30E9067-C58F-19C9-E744-264940A88F43}"/>
          </ac:spMkLst>
        </pc:spChg>
      </pc:sldChg>
      <pc:sldChg chg="modSp">
        <pc:chgData name="Wang Jian-Sheng" userId="7d25d710-0931-49a3-acef-49192cec40f2" providerId="ADAL" clId="{3381C611-7FEE-40FB-BFD0-9092202EA0A7}" dt="2026-08-31T04:26:23.980" v="1503" actId="20577"/>
        <pc:sldMkLst>
          <pc:docMk/>
          <pc:sldMk cId="645491880" sldId="373"/>
        </pc:sldMkLst>
        <pc:spChg chg="mod">
          <ac:chgData name="Wang Jian-Sheng" userId="7d25d710-0931-49a3-acef-49192cec40f2" providerId="ADAL" clId="{3381C611-7FEE-40FB-BFD0-9092202EA0A7}" dt="2026-08-31T04:26:23.980" v="1503" actId="20577"/>
          <ac:spMkLst>
            <pc:docMk/>
            <pc:sldMk cId="645491880" sldId="373"/>
            <ac:spMk id="3" creationId="{1F599685-0820-4A9B-1ABD-1808D9F900BE}"/>
          </ac:spMkLst>
        </pc:spChg>
      </pc:sldChg>
      <pc:sldChg chg="modSp">
        <pc:chgData name="Wang Jian-Sheng" userId="7d25d710-0931-49a3-acef-49192cec40f2" providerId="ADAL" clId="{3381C611-7FEE-40FB-BFD0-9092202EA0A7}" dt="2026-08-31T06:44:21.419" v="2358" actId="20577"/>
        <pc:sldMkLst>
          <pc:docMk/>
          <pc:sldMk cId="3351188961" sldId="375"/>
        </pc:sldMkLst>
        <pc:graphicFrameChg chg="modGraphic">
          <ac:chgData name="Wang Jian-Sheng" userId="7d25d710-0931-49a3-acef-49192cec40f2" providerId="ADAL" clId="{3381C611-7FEE-40FB-BFD0-9092202EA0A7}" dt="2026-08-31T06:44:21.419" v="2358" actId="20577"/>
          <ac:graphicFrameMkLst>
            <pc:docMk/>
            <pc:sldMk cId="3351188961" sldId="375"/>
            <ac:graphicFrameMk id="4" creationId="{F232421A-5AF3-F3FB-D362-CBA7307D10DC}"/>
          </ac:graphicFrameMkLst>
        </pc:graphicFrameChg>
      </pc:sldChg>
      <pc:sldChg chg="addSp delSp modSp add">
        <pc:chgData name="Wang Jian-Sheng" userId="7d25d710-0931-49a3-acef-49192cec40f2" providerId="ADAL" clId="{3381C611-7FEE-40FB-BFD0-9092202EA0A7}" dt="2026-08-31T06:26:56.676" v="2263" actId="1036"/>
        <pc:sldMkLst>
          <pc:docMk/>
          <pc:sldMk cId="2206587371" sldId="376"/>
        </pc:sldMkLst>
        <pc:spChg chg="mod">
          <ac:chgData name="Wang Jian-Sheng" userId="7d25d710-0931-49a3-acef-49192cec40f2" providerId="ADAL" clId="{3381C611-7FEE-40FB-BFD0-9092202EA0A7}" dt="2026-08-31T03:23:13.940" v="470" actId="20577"/>
          <ac:spMkLst>
            <pc:docMk/>
            <pc:sldMk cId="2206587371" sldId="376"/>
            <ac:spMk id="2" creationId="{97E60D5D-83CE-4F7C-8410-2B32500D7073}"/>
          </ac:spMkLst>
        </pc:spChg>
        <pc:spChg chg="del">
          <ac:chgData name="Wang Jian-Sheng" userId="7d25d710-0931-49a3-acef-49192cec40f2" providerId="ADAL" clId="{3381C611-7FEE-40FB-BFD0-9092202EA0A7}" dt="2026-08-31T03:09:26.368" v="36" actId="478"/>
          <ac:spMkLst>
            <pc:docMk/>
            <pc:sldMk cId="2206587371" sldId="376"/>
            <ac:spMk id="3" creationId="{D250B033-2C4E-4196-BE9A-7A8A372BB68A}"/>
          </ac:spMkLst>
        </pc:spChg>
        <pc:spChg chg="add mod">
          <ac:chgData name="Wang Jian-Sheng" userId="7d25d710-0931-49a3-acef-49192cec40f2" providerId="ADAL" clId="{3381C611-7FEE-40FB-BFD0-9092202EA0A7}" dt="2026-08-31T03:10:57.954" v="104" actId="1038"/>
          <ac:spMkLst>
            <pc:docMk/>
            <pc:sldMk cId="2206587371" sldId="376"/>
            <ac:spMk id="10" creationId="{426FA5C4-EFD2-4FE3-BA5C-4754FB05AE43}"/>
          </ac:spMkLst>
        </pc:spChg>
        <pc:spChg chg="add mod">
          <ac:chgData name="Wang Jian-Sheng" userId="7d25d710-0931-49a3-acef-49192cec40f2" providerId="ADAL" clId="{3381C611-7FEE-40FB-BFD0-9092202EA0A7}" dt="2026-08-31T03:11:29.208" v="168" actId="1036"/>
          <ac:spMkLst>
            <pc:docMk/>
            <pc:sldMk cId="2206587371" sldId="376"/>
            <ac:spMk id="11" creationId="{F8A20CB4-0D13-461F-BF8C-CA0654AD473E}"/>
          </ac:spMkLst>
        </pc:spChg>
        <pc:spChg chg="add mod">
          <ac:chgData name="Wang Jian-Sheng" userId="7d25d710-0931-49a3-acef-49192cec40f2" providerId="ADAL" clId="{3381C611-7FEE-40FB-BFD0-9092202EA0A7}" dt="2026-08-31T03:18:14.659" v="357" actId="20577"/>
          <ac:spMkLst>
            <pc:docMk/>
            <pc:sldMk cId="2206587371" sldId="376"/>
            <ac:spMk id="12" creationId="{3F328507-8A87-4D26-98EB-14B7D96D51BE}"/>
          </ac:spMkLst>
        </pc:spChg>
        <pc:spChg chg="add mod">
          <ac:chgData name="Wang Jian-Sheng" userId="7d25d710-0931-49a3-acef-49192cec40f2" providerId="ADAL" clId="{3381C611-7FEE-40FB-BFD0-9092202EA0A7}" dt="2026-08-31T03:18:17.940" v="359" actId="20577"/>
          <ac:spMkLst>
            <pc:docMk/>
            <pc:sldMk cId="2206587371" sldId="376"/>
            <ac:spMk id="13" creationId="{8E69ACC2-31B6-4A28-91B6-53F26D60CD68}"/>
          </ac:spMkLst>
        </pc:spChg>
        <pc:spChg chg="add mod">
          <ac:chgData name="Wang Jian-Sheng" userId="7d25d710-0931-49a3-acef-49192cec40f2" providerId="ADAL" clId="{3381C611-7FEE-40FB-BFD0-9092202EA0A7}" dt="2026-08-31T03:26:02.031" v="524" actId="20577"/>
          <ac:spMkLst>
            <pc:docMk/>
            <pc:sldMk cId="2206587371" sldId="376"/>
            <ac:spMk id="14" creationId="{901B8755-302D-4079-8D49-E758258153E6}"/>
          </ac:spMkLst>
        </pc:spChg>
        <pc:spChg chg="add mod">
          <ac:chgData name="Wang Jian-Sheng" userId="7d25d710-0931-49a3-acef-49192cec40f2" providerId="ADAL" clId="{3381C611-7FEE-40FB-BFD0-9092202EA0A7}" dt="2026-08-31T03:16:20.153" v="343" actId="692"/>
          <ac:spMkLst>
            <pc:docMk/>
            <pc:sldMk cId="2206587371" sldId="376"/>
            <ac:spMk id="17" creationId="{B0B647D4-6F2D-4808-A586-B59A6F9C682A}"/>
          </ac:spMkLst>
        </pc:spChg>
        <pc:spChg chg="add mod">
          <ac:chgData name="Wang Jian-Sheng" userId="7d25d710-0931-49a3-acef-49192cec40f2" providerId="ADAL" clId="{3381C611-7FEE-40FB-BFD0-9092202EA0A7}" dt="2026-08-31T03:17:19.884" v="349" actId="20577"/>
          <ac:spMkLst>
            <pc:docMk/>
            <pc:sldMk cId="2206587371" sldId="376"/>
            <ac:spMk id="20" creationId="{B37AF90D-ECAC-47C1-A9C1-3D77D2C07614}"/>
          </ac:spMkLst>
        </pc:spChg>
        <pc:spChg chg="add mod">
          <ac:chgData name="Wang Jian-Sheng" userId="7d25d710-0931-49a3-acef-49192cec40f2" providerId="ADAL" clId="{3381C611-7FEE-40FB-BFD0-9092202EA0A7}" dt="2026-08-31T03:18:07.848" v="355" actId="20577"/>
          <ac:spMkLst>
            <pc:docMk/>
            <pc:sldMk cId="2206587371" sldId="376"/>
            <ac:spMk id="21" creationId="{9F95C661-6F3C-4B71-9ED5-2A929E775B93}"/>
          </ac:spMkLst>
        </pc:spChg>
        <pc:spChg chg="add mod">
          <ac:chgData name="Wang Jian-Sheng" userId="7d25d710-0931-49a3-acef-49192cec40f2" providerId="ADAL" clId="{3381C611-7FEE-40FB-BFD0-9092202EA0A7}" dt="2026-08-31T03:25:47.744" v="518" actId="20577"/>
          <ac:spMkLst>
            <pc:docMk/>
            <pc:sldMk cId="2206587371" sldId="376"/>
            <ac:spMk id="22" creationId="{09C4779F-7B74-491A-A5C1-E1D49603CEC7}"/>
          </ac:spMkLst>
        </pc:spChg>
        <pc:spChg chg="add mod">
          <ac:chgData name="Wang Jian-Sheng" userId="7d25d710-0931-49a3-acef-49192cec40f2" providerId="ADAL" clId="{3381C611-7FEE-40FB-BFD0-9092202EA0A7}" dt="2026-08-31T06:26:56.676" v="2263" actId="1036"/>
          <ac:spMkLst>
            <pc:docMk/>
            <pc:sldMk cId="2206587371" sldId="376"/>
            <ac:spMk id="23" creationId="{8242B2C5-4EC3-4FAE-AFE4-292F55462C84}"/>
          </ac:spMkLst>
        </pc:spChg>
        <pc:spChg chg="add mod">
          <ac:chgData name="Wang Jian-Sheng" userId="7d25d710-0931-49a3-acef-49192cec40f2" providerId="ADAL" clId="{3381C611-7FEE-40FB-BFD0-9092202EA0A7}" dt="2026-08-31T03:24:26.843" v="514" actId="1036"/>
          <ac:spMkLst>
            <pc:docMk/>
            <pc:sldMk cId="2206587371" sldId="376"/>
            <ac:spMk id="30" creationId="{811BCC3E-7D27-45A4-9550-E69B55DA24AF}"/>
          </ac:spMkLst>
        </pc:spChg>
        <pc:cxnChg chg="add mod">
          <ac:chgData name="Wang Jian-Sheng" userId="7d25d710-0931-49a3-acef-49192cec40f2" providerId="ADAL" clId="{3381C611-7FEE-40FB-BFD0-9092202EA0A7}" dt="2026-08-31T03:09:37.897" v="37" actId="11529"/>
          <ac:cxnSpMkLst>
            <pc:docMk/>
            <pc:sldMk cId="2206587371" sldId="376"/>
            <ac:cxnSpMk id="5" creationId="{A3F7ED67-5BC0-4CD5-A146-3A9A57CB5D33}"/>
          </ac:cxnSpMkLst>
        </pc:cxnChg>
        <pc:cxnChg chg="add mod">
          <ac:chgData name="Wang Jian-Sheng" userId="7d25d710-0931-49a3-acef-49192cec40f2" providerId="ADAL" clId="{3381C611-7FEE-40FB-BFD0-9092202EA0A7}" dt="2026-08-31T03:10:20.062" v="43" actId="692"/>
          <ac:cxnSpMkLst>
            <pc:docMk/>
            <pc:sldMk cId="2206587371" sldId="376"/>
            <ac:cxnSpMk id="7" creationId="{CC044EC3-7141-4E40-AAC9-3DD92B8F8BD7}"/>
          </ac:cxnSpMkLst>
        </pc:cxnChg>
        <pc:cxnChg chg="add mod">
          <ac:chgData name="Wang Jian-Sheng" userId="7d25d710-0931-49a3-acef-49192cec40f2" providerId="ADAL" clId="{3381C611-7FEE-40FB-BFD0-9092202EA0A7}" dt="2026-08-31T03:11:35.921" v="169" actId="1035"/>
          <ac:cxnSpMkLst>
            <pc:docMk/>
            <pc:sldMk cId="2206587371" sldId="376"/>
            <ac:cxnSpMk id="8" creationId="{FBE6EBBE-B431-43DE-B479-761E52EC57FE}"/>
          </ac:cxnSpMkLst>
        </pc:cxnChg>
        <pc:cxnChg chg="add mod">
          <ac:chgData name="Wang Jian-Sheng" userId="7d25d710-0931-49a3-acef-49192cec40f2" providerId="ADAL" clId="{3381C611-7FEE-40FB-BFD0-9092202EA0A7}" dt="2026-08-31T03:16:41.142" v="345" actId="692"/>
          <ac:cxnSpMkLst>
            <pc:docMk/>
            <pc:sldMk cId="2206587371" sldId="376"/>
            <ac:cxnSpMk id="16" creationId="{C68106B6-7132-4124-86B3-DEC81011635D}"/>
          </ac:cxnSpMkLst>
        </pc:cxnChg>
        <pc:cxnChg chg="add mod">
          <ac:chgData name="Wang Jian-Sheng" userId="7d25d710-0931-49a3-acef-49192cec40f2" providerId="ADAL" clId="{3381C611-7FEE-40FB-BFD0-9092202EA0A7}" dt="2026-08-31T03:16:52.087" v="346" actId="11529"/>
          <ac:cxnSpMkLst>
            <pc:docMk/>
            <pc:sldMk cId="2206587371" sldId="376"/>
            <ac:cxnSpMk id="19" creationId="{B8069B49-69F9-4E35-82BD-D0FE19553EB5}"/>
          </ac:cxnSpMkLst>
        </pc:cxnChg>
        <pc:cxnChg chg="add mod">
          <ac:chgData name="Wang Jian-Sheng" userId="7d25d710-0931-49a3-acef-49192cec40f2" providerId="ADAL" clId="{3381C611-7FEE-40FB-BFD0-9092202EA0A7}" dt="2026-08-31T03:23:42.290" v="471" actId="11529"/>
          <ac:cxnSpMkLst>
            <pc:docMk/>
            <pc:sldMk cId="2206587371" sldId="376"/>
            <ac:cxnSpMk id="25" creationId="{7C97A484-4217-4F07-8DC8-3AFE437F4261}"/>
          </ac:cxnSpMkLst>
        </pc:cxnChg>
        <pc:cxnChg chg="add del mod">
          <ac:chgData name="Wang Jian-Sheng" userId="7d25d710-0931-49a3-acef-49192cec40f2" providerId="ADAL" clId="{3381C611-7FEE-40FB-BFD0-9092202EA0A7}" dt="2026-08-31T03:23:50.081" v="473" actId="478"/>
          <ac:cxnSpMkLst>
            <pc:docMk/>
            <pc:sldMk cId="2206587371" sldId="376"/>
            <ac:cxnSpMk id="27" creationId="{6D6D645E-9ED8-4907-99D4-38AA3B4F149F}"/>
          </ac:cxnSpMkLst>
        </pc:cxnChg>
        <pc:cxnChg chg="add mod">
          <ac:chgData name="Wang Jian-Sheng" userId="7d25d710-0931-49a3-acef-49192cec40f2" providerId="ADAL" clId="{3381C611-7FEE-40FB-BFD0-9092202EA0A7}" dt="2026-08-31T03:24:00.600" v="476" actId="1038"/>
          <ac:cxnSpMkLst>
            <pc:docMk/>
            <pc:sldMk cId="2206587371" sldId="376"/>
            <ac:cxnSpMk id="29" creationId="{3D80ECBE-A4C0-47D1-A32A-3EFC96CE9FD7}"/>
          </ac:cxnSpMkLst>
        </pc:cxnChg>
      </pc:sldChg>
      <pc:sldChg chg="addSp modSp add">
        <pc:chgData name="Wang Jian-Sheng" userId="7d25d710-0931-49a3-acef-49192cec40f2" providerId="ADAL" clId="{3381C611-7FEE-40FB-BFD0-9092202EA0A7}" dt="2026-08-31T06:30:48.750" v="2272" actId="20577"/>
        <pc:sldMkLst>
          <pc:docMk/>
          <pc:sldMk cId="1076504344" sldId="377"/>
        </pc:sldMkLst>
        <pc:spChg chg="mod">
          <ac:chgData name="Wang Jian-Sheng" userId="7d25d710-0931-49a3-acef-49192cec40f2" providerId="ADAL" clId="{3381C611-7FEE-40FB-BFD0-9092202EA0A7}" dt="2026-08-31T03:28:49.338" v="629" actId="20577"/>
          <ac:spMkLst>
            <pc:docMk/>
            <pc:sldMk cId="1076504344" sldId="377"/>
            <ac:spMk id="2" creationId="{CD5C77E9-6B03-43EA-B28A-63A9D10AA8AD}"/>
          </ac:spMkLst>
        </pc:spChg>
        <pc:spChg chg="mod">
          <ac:chgData name="Wang Jian-Sheng" userId="7d25d710-0931-49a3-acef-49192cec40f2" providerId="ADAL" clId="{3381C611-7FEE-40FB-BFD0-9092202EA0A7}" dt="2026-08-31T06:30:48.750" v="2272" actId="20577"/>
          <ac:spMkLst>
            <pc:docMk/>
            <pc:sldMk cId="1076504344" sldId="377"/>
            <ac:spMk id="3" creationId="{5E8BB199-6FA0-4BB0-ADFD-AA71CE9FD3ED}"/>
          </ac:spMkLst>
        </pc:spChg>
        <pc:spChg chg="add mod">
          <ac:chgData name="Wang Jian-Sheng" userId="7d25d710-0931-49a3-acef-49192cec40f2" providerId="ADAL" clId="{3381C611-7FEE-40FB-BFD0-9092202EA0A7}" dt="2026-08-31T04:04:45.013" v="1459" actId="1076"/>
          <ac:spMkLst>
            <pc:docMk/>
            <pc:sldMk cId="1076504344" sldId="377"/>
            <ac:spMk id="4" creationId="{1507232F-A3B1-4DBF-969D-55CBBEC87101}"/>
          </ac:spMkLst>
        </pc:spChg>
        <pc:cxnChg chg="add mod">
          <ac:chgData name="Wang Jian-Sheng" userId="7d25d710-0931-49a3-acef-49192cec40f2" providerId="ADAL" clId="{3381C611-7FEE-40FB-BFD0-9092202EA0A7}" dt="2026-08-31T04:04:54.996" v="1460" actId="11529"/>
          <ac:cxnSpMkLst>
            <pc:docMk/>
            <pc:sldMk cId="1076504344" sldId="377"/>
            <ac:cxnSpMk id="6" creationId="{77BFD66A-0280-44BF-9FC7-428ABC195BA0}"/>
          </ac:cxnSpMkLst>
        </pc:cxnChg>
      </pc:sldChg>
      <pc:sldChg chg="modSp add">
        <pc:chgData name="Wang Jian-Sheng" userId="7d25d710-0931-49a3-acef-49192cec40f2" providerId="ADAL" clId="{3381C611-7FEE-40FB-BFD0-9092202EA0A7}" dt="2026-09-03T06:01:21.433" v="3456" actId="20577"/>
        <pc:sldMkLst>
          <pc:docMk/>
          <pc:sldMk cId="4136903684" sldId="378"/>
        </pc:sldMkLst>
        <pc:spChg chg="mod">
          <ac:chgData name="Wang Jian-Sheng" userId="7d25d710-0931-49a3-acef-49192cec40f2" providerId="ADAL" clId="{3381C611-7FEE-40FB-BFD0-9092202EA0A7}" dt="2026-09-03T06:01:21.433" v="3456" actId="20577"/>
          <ac:spMkLst>
            <pc:docMk/>
            <pc:sldMk cId="4136903684" sldId="378"/>
            <ac:spMk id="3" creationId="{93040AF1-1120-4937-8C79-62E7CEA40447}"/>
          </ac:spMkLst>
        </pc:spChg>
      </pc:sldChg>
    </pc:docChg>
  </pc:docChgLst>
  <pc:docChgLst>
    <pc:chgData name="Wang Jian-Sheng" userId="7d25d710-0931-49a3-acef-49192cec40f2" providerId="ADAL" clId="{66572D02-9A0D-4195-ADB6-5DBDF78AF6B3}"/>
    <pc:docChg chg="undo custSel addSld delSld modSld">
      <pc:chgData name="Wang Jian-Sheng" userId="7d25d710-0931-49a3-acef-49192cec40f2" providerId="ADAL" clId="{66572D02-9A0D-4195-ADB6-5DBDF78AF6B3}" dt="2026-08-04T08:08:08.206" v="3732" actId="20577"/>
      <pc:docMkLst>
        <pc:docMk/>
      </pc:docMkLst>
      <pc:sldChg chg="addSp delSp modSp mod">
        <pc:chgData name="Wang Jian-Sheng" userId="7d25d710-0931-49a3-acef-49192cec40f2" providerId="ADAL" clId="{66572D02-9A0D-4195-ADB6-5DBDF78AF6B3}" dt="2026-08-04T07:48:20.959" v="3312" actId="27636"/>
        <pc:sldMkLst>
          <pc:docMk/>
          <pc:sldMk cId="1993603522" sldId="303"/>
        </pc:sldMkLst>
        <pc:spChg chg="mod">
          <ac:chgData name="Wang Jian-Sheng" userId="7d25d710-0931-49a3-acef-49192cec40f2" providerId="ADAL" clId="{66572D02-9A0D-4195-ADB6-5DBDF78AF6B3}" dt="2026-08-04T07:46:50.360" v="3218" actId="20577"/>
          <ac:spMkLst>
            <pc:docMk/>
            <pc:sldMk cId="1993603522" sldId="303"/>
            <ac:spMk id="4" creationId="{0330D0FA-D0E6-4F75-A309-60EBC5A9756C}"/>
          </ac:spMkLst>
        </pc:spChg>
        <pc:spChg chg="mod">
          <ac:chgData name="Wang Jian-Sheng" userId="7d25d710-0931-49a3-acef-49192cec40f2" providerId="ADAL" clId="{66572D02-9A0D-4195-ADB6-5DBDF78AF6B3}" dt="2026-08-04T03:37:29.690" v="2413" actId="20577"/>
          <ac:spMkLst>
            <pc:docMk/>
            <pc:sldMk cId="1993603522" sldId="303"/>
            <ac:spMk id="6" creationId="{19EBF28E-B445-4B25-9518-4963DA12DBF6}"/>
          </ac:spMkLst>
        </pc:spChg>
        <pc:spChg chg="mod">
          <ac:chgData name="Wang Jian-Sheng" userId="7d25d710-0931-49a3-acef-49192cec40f2" providerId="ADAL" clId="{66572D02-9A0D-4195-ADB6-5DBDF78AF6B3}" dt="2026-08-04T07:48:20.959" v="3312" actId="27636"/>
          <ac:spMkLst>
            <pc:docMk/>
            <pc:sldMk cId="1993603522" sldId="303"/>
            <ac:spMk id="8" creationId="{A6ACEB6F-8AE6-47CE-99FF-596E8525B29C}"/>
          </ac:spMkLst>
        </pc:spChg>
        <pc:spChg chg="add del">
          <ac:chgData name="Wang Jian-Sheng" userId="7d25d710-0931-49a3-acef-49192cec40f2" providerId="ADAL" clId="{66572D02-9A0D-4195-ADB6-5DBDF78AF6B3}" dt="2026-08-04T07:47:45.802" v="3252" actId="22"/>
          <ac:spMkLst>
            <pc:docMk/>
            <pc:sldMk cId="1993603522" sldId="303"/>
            <ac:spMk id="10" creationId="{57ECCFC2-EF89-8592-D84E-359B3AF64BF0}"/>
          </ac:spMkLst>
        </pc:spChg>
        <pc:spChg chg="add del">
          <ac:chgData name="Wang Jian-Sheng" userId="7d25d710-0931-49a3-acef-49192cec40f2" providerId="ADAL" clId="{66572D02-9A0D-4195-ADB6-5DBDF78AF6B3}" dt="2026-08-04T07:47:52.521" v="3254" actId="22"/>
          <ac:spMkLst>
            <pc:docMk/>
            <pc:sldMk cId="1993603522" sldId="303"/>
            <ac:spMk id="12" creationId="{C8365059-8923-C1BA-2D5C-FC9A2AAB5BED}"/>
          </ac:spMkLst>
        </pc:spChg>
      </pc:sldChg>
      <pc:sldChg chg="modSp mod">
        <pc:chgData name="Wang Jian-Sheng" userId="7d25d710-0931-49a3-acef-49192cec40f2" providerId="ADAL" clId="{66572D02-9A0D-4195-ADB6-5DBDF78AF6B3}" dt="2026-08-04T06:57:50.956" v="2455" actId="20577"/>
        <pc:sldMkLst>
          <pc:docMk/>
          <pc:sldMk cId="3551019137" sldId="304"/>
        </pc:sldMkLst>
        <pc:spChg chg="mod">
          <ac:chgData name="Wang Jian-Sheng" userId="7d25d710-0931-49a3-acef-49192cec40f2" providerId="ADAL" clId="{66572D02-9A0D-4195-ADB6-5DBDF78AF6B3}" dt="2026-08-04T06:57:50.956" v="2455" actId="20577"/>
          <ac:spMkLst>
            <pc:docMk/>
            <pc:sldMk cId="3551019137" sldId="304"/>
            <ac:spMk id="8" creationId="{2E483B98-A3A6-4DF1-B3A3-946343721ADE}"/>
          </ac:spMkLst>
        </pc:spChg>
      </pc:sldChg>
      <pc:sldChg chg="modSp modNotesTx">
        <pc:chgData name="Wang Jian-Sheng" userId="7d25d710-0931-49a3-acef-49192cec40f2" providerId="ADAL" clId="{66572D02-9A0D-4195-ADB6-5DBDF78AF6B3}" dt="2026-08-04T07:45:11.402" v="3211" actId="20577"/>
        <pc:sldMkLst>
          <pc:docMk/>
          <pc:sldMk cId="177530689" sldId="305"/>
        </pc:sldMkLst>
        <pc:spChg chg="mod">
          <ac:chgData name="Wang Jian-Sheng" userId="7d25d710-0931-49a3-acef-49192cec40f2" providerId="ADAL" clId="{66572D02-9A0D-4195-ADB6-5DBDF78AF6B3}" dt="2026-08-04T06:59:06.339" v="2458" actId="20577"/>
          <ac:spMkLst>
            <pc:docMk/>
            <pc:sldMk cId="177530689" sldId="305"/>
            <ac:spMk id="3" creationId="{64B467C4-6DB4-401B-9A92-DC7EC5BF7BD0}"/>
          </ac:spMkLst>
        </pc:spChg>
      </pc:sldChg>
      <pc:sldChg chg="modSp mod">
        <pc:chgData name="Wang Jian-Sheng" userId="7d25d710-0931-49a3-acef-49192cec40f2" providerId="ADAL" clId="{66572D02-9A0D-4195-ADB6-5DBDF78AF6B3}" dt="2026-08-04T07:00:00.171" v="2459" actId="14100"/>
        <pc:sldMkLst>
          <pc:docMk/>
          <pc:sldMk cId="0" sldId="339"/>
        </pc:sldMkLst>
        <pc:spChg chg="mod">
          <ac:chgData name="Wang Jian-Sheng" userId="7d25d710-0931-49a3-acef-49192cec40f2" providerId="ADAL" clId="{66572D02-9A0D-4195-ADB6-5DBDF78AF6B3}" dt="2026-08-04T07:00:00.171" v="2459" actId="14100"/>
          <ac:spMkLst>
            <pc:docMk/>
            <pc:sldMk cId="0" sldId="339"/>
            <ac:spMk id="14354" creationId="{EAA6D63F-52DA-4979-823B-3DF4CD40B87F}"/>
          </ac:spMkLst>
        </pc:spChg>
      </pc:sldChg>
      <pc:sldChg chg="addSp modSp mod">
        <pc:chgData name="Wang Jian-Sheng" userId="7d25d710-0931-49a3-acef-49192cec40f2" providerId="ADAL" clId="{66572D02-9A0D-4195-ADB6-5DBDF78AF6B3}" dt="2026-08-04T07:03:00.491" v="2491" actId="1038"/>
        <pc:sldMkLst>
          <pc:docMk/>
          <pc:sldMk cId="3242849779" sldId="340"/>
        </pc:sldMkLst>
        <pc:spChg chg="add mod">
          <ac:chgData name="Wang Jian-Sheng" userId="7d25d710-0931-49a3-acef-49192cec40f2" providerId="ADAL" clId="{66572D02-9A0D-4195-ADB6-5DBDF78AF6B3}" dt="2026-08-04T03:39:37.467" v="2426" actId="20577"/>
          <ac:spMkLst>
            <pc:docMk/>
            <pc:sldMk cId="3242849779" sldId="340"/>
            <ac:spMk id="4" creationId="{98216C68-6F52-B7E0-C891-FF6B9F82905F}"/>
          </ac:spMkLst>
        </pc:spChg>
        <pc:spChg chg="add mod">
          <ac:chgData name="Wang Jian-Sheng" userId="7d25d710-0931-49a3-acef-49192cec40f2" providerId="ADAL" clId="{66572D02-9A0D-4195-ADB6-5DBDF78AF6B3}" dt="2026-08-04T07:03:00.491" v="2491" actId="1038"/>
          <ac:spMkLst>
            <pc:docMk/>
            <pc:sldMk cId="3242849779" sldId="340"/>
            <ac:spMk id="5" creationId="{B378E6C9-84F0-3591-73FD-B1FD8B75C470}"/>
          </ac:spMkLst>
        </pc:spChg>
      </pc:sldChg>
      <pc:sldChg chg="modSp mod">
        <pc:chgData name="Wang Jian-Sheng" userId="7d25d710-0931-49a3-acef-49192cec40f2" providerId="ADAL" clId="{66572D02-9A0D-4195-ADB6-5DBDF78AF6B3}" dt="2026-08-04T07:55:00.771" v="3378" actId="20577"/>
        <pc:sldMkLst>
          <pc:docMk/>
          <pc:sldMk cId="2567183921" sldId="341"/>
        </pc:sldMkLst>
        <pc:spChg chg="mod">
          <ac:chgData name="Wang Jian-Sheng" userId="7d25d710-0931-49a3-acef-49192cec40f2" providerId="ADAL" clId="{66572D02-9A0D-4195-ADB6-5DBDF78AF6B3}" dt="2026-08-04T07:54:29.194" v="3377" actId="20577"/>
          <ac:spMkLst>
            <pc:docMk/>
            <pc:sldMk cId="2567183921" sldId="341"/>
            <ac:spMk id="2" creationId="{470222B3-05F7-40E7-A018-C4C2F07EA1DC}"/>
          </ac:spMkLst>
        </pc:spChg>
        <pc:spChg chg="mod">
          <ac:chgData name="Wang Jian-Sheng" userId="7d25d710-0931-49a3-acef-49192cec40f2" providerId="ADAL" clId="{66572D02-9A0D-4195-ADB6-5DBDF78AF6B3}" dt="2026-08-04T07:55:00.771" v="3378" actId="20577"/>
          <ac:spMkLst>
            <pc:docMk/>
            <pc:sldMk cId="2567183921" sldId="341"/>
            <ac:spMk id="3" creationId="{5AB8BD07-CE70-429C-BDFF-5751CDD0A332}"/>
          </ac:spMkLst>
        </pc:spChg>
      </pc:sldChg>
      <pc:sldChg chg="modSp mod">
        <pc:chgData name="Wang Jian-Sheng" userId="7d25d710-0931-49a3-acef-49192cec40f2" providerId="ADAL" clId="{66572D02-9A0D-4195-ADB6-5DBDF78AF6B3}" dt="2026-08-04T07:52:47.634" v="3373" actId="20577"/>
        <pc:sldMkLst>
          <pc:docMk/>
          <pc:sldMk cId="1877578648" sldId="342"/>
        </pc:sldMkLst>
        <pc:spChg chg="mod">
          <ac:chgData name="Wang Jian-Sheng" userId="7d25d710-0931-49a3-acef-49192cec40f2" providerId="ADAL" clId="{66572D02-9A0D-4195-ADB6-5DBDF78AF6B3}" dt="2026-08-04T07:52:47.634" v="3373" actId="20577"/>
          <ac:spMkLst>
            <pc:docMk/>
            <pc:sldMk cId="1877578648" sldId="342"/>
            <ac:spMk id="3" creationId="{93040AF1-1120-4937-8C79-62E7CEA40447}"/>
          </ac:spMkLst>
        </pc:spChg>
      </pc:sldChg>
      <pc:sldChg chg="modSp mod">
        <pc:chgData name="Wang Jian-Sheng" userId="7d25d710-0931-49a3-acef-49192cec40f2" providerId="ADAL" clId="{66572D02-9A0D-4195-ADB6-5DBDF78AF6B3}" dt="2026-08-04T03:08:46.824" v="2172" actId="20577"/>
        <pc:sldMkLst>
          <pc:docMk/>
          <pc:sldMk cId="3951471342" sldId="343"/>
        </pc:sldMkLst>
        <pc:spChg chg="mod">
          <ac:chgData name="Wang Jian-Sheng" userId="7d25d710-0931-49a3-acef-49192cec40f2" providerId="ADAL" clId="{66572D02-9A0D-4195-ADB6-5DBDF78AF6B3}" dt="2026-08-04T03:08:46.824" v="2172" actId="20577"/>
          <ac:spMkLst>
            <pc:docMk/>
            <pc:sldMk cId="3951471342" sldId="343"/>
            <ac:spMk id="7" creationId="{EB1DDB76-68EA-468D-992D-547EF80CA6F2}"/>
          </ac:spMkLst>
        </pc:spChg>
      </pc:sldChg>
      <pc:sldChg chg="modSp mod">
        <pc:chgData name="Wang Jian-Sheng" userId="7d25d710-0931-49a3-acef-49192cec40f2" providerId="ADAL" clId="{66572D02-9A0D-4195-ADB6-5DBDF78AF6B3}" dt="2026-08-04T03:08:14.472" v="2163" actId="20577"/>
        <pc:sldMkLst>
          <pc:docMk/>
          <pc:sldMk cId="707472979" sldId="344"/>
        </pc:sldMkLst>
        <pc:spChg chg="mod">
          <ac:chgData name="Wang Jian-Sheng" userId="7d25d710-0931-49a3-acef-49192cec40f2" providerId="ADAL" clId="{66572D02-9A0D-4195-ADB6-5DBDF78AF6B3}" dt="2026-08-04T03:08:14.472" v="2163" actId="20577"/>
          <ac:spMkLst>
            <pc:docMk/>
            <pc:sldMk cId="707472979" sldId="344"/>
            <ac:spMk id="3" creationId="{EF89FC01-3CF7-40F6-BE4A-F9D5447C2641}"/>
          </ac:spMkLst>
        </pc:spChg>
      </pc:sldChg>
      <pc:sldChg chg="modSp">
        <pc:chgData name="Wang Jian-Sheng" userId="7d25d710-0931-49a3-acef-49192cec40f2" providerId="ADAL" clId="{66572D02-9A0D-4195-ADB6-5DBDF78AF6B3}" dt="2026-08-04T03:03:21.851" v="2077" actId="20577"/>
        <pc:sldMkLst>
          <pc:docMk/>
          <pc:sldMk cId="1486169759" sldId="346"/>
        </pc:sldMkLst>
        <pc:spChg chg="mod">
          <ac:chgData name="Wang Jian-Sheng" userId="7d25d710-0931-49a3-acef-49192cec40f2" providerId="ADAL" clId="{66572D02-9A0D-4195-ADB6-5DBDF78AF6B3}" dt="2026-08-04T03:03:21.851" v="2077" actId="20577"/>
          <ac:spMkLst>
            <pc:docMk/>
            <pc:sldMk cId="1486169759" sldId="346"/>
            <ac:spMk id="17" creationId="{420847EF-2686-4353-BDC2-6CF8DE8DFBB5}"/>
          </ac:spMkLst>
        </pc:spChg>
      </pc:sldChg>
      <pc:sldChg chg="addSp delSp modSp mod">
        <pc:chgData name="Wang Jian-Sheng" userId="7d25d710-0931-49a3-acef-49192cec40f2" providerId="ADAL" clId="{66572D02-9A0D-4195-ADB6-5DBDF78AF6B3}" dt="2026-08-04T03:23:51.756" v="2370" actId="478"/>
        <pc:sldMkLst>
          <pc:docMk/>
          <pc:sldMk cId="2597790698" sldId="348"/>
        </pc:sldMkLst>
        <pc:spChg chg="mod">
          <ac:chgData name="Wang Jian-Sheng" userId="7d25d710-0931-49a3-acef-49192cec40f2" providerId="ADAL" clId="{66572D02-9A0D-4195-ADB6-5DBDF78AF6B3}" dt="2026-08-04T03:05:48.361" v="2148" actId="20577"/>
          <ac:spMkLst>
            <pc:docMk/>
            <pc:sldMk cId="2597790698" sldId="348"/>
            <ac:spMk id="3" creationId="{40CB603C-D7E6-41ED-ACA8-BF65E93917E2}"/>
          </ac:spMkLst>
        </pc:spChg>
        <pc:spChg chg="add del mod">
          <ac:chgData name="Wang Jian-Sheng" userId="7d25d710-0931-49a3-acef-49192cec40f2" providerId="ADAL" clId="{66572D02-9A0D-4195-ADB6-5DBDF78AF6B3}" dt="2026-08-04T03:23:51.756" v="2370" actId="478"/>
          <ac:spMkLst>
            <pc:docMk/>
            <pc:sldMk cId="2597790698" sldId="348"/>
            <ac:spMk id="5" creationId="{EEBD5E29-475F-9E72-E736-62BE0DC1452A}"/>
          </ac:spMkLst>
        </pc:spChg>
      </pc:sldChg>
      <pc:sldChg chg="modSp mod">
        <pc:chgData name="Wang Jian-Sheng" userId="7d25d710-0931-49a3-acef-49192cec40f2" providerId="ADAL" clId="{66572D02-9A0D-4195-ADB6-5DBDF78AF6B3}" dt="2026-08-04T03:12:08.825" v="2198" actId="20577"/>
        <pc:sldMkLst>
          <pc:docMk/>
          <pc:sldMk cId="1887923583" sldId="349"/>
        </pc:sldMkLst>
        <pc:spChg chg="mod">
          <ac:chgData name="Wang Jian-Sheng" userId="7d25d710-0931-49a3-acef-49192cec40f2" providerId="ADAL" clId="{66572D02-9A0D-4195-ADB6-5DBDF78AF6B3}" dt="2026-08-04T03:11:47.429" v="2191" actId="20577"/>
          <ac:spMkLst>
            <pc:docMk/>
            <pc:sldMk cId="1887923583" sldId="349"/>
            <ac:spMk id="3" creationId="{510A6802-C0A8-483F-B685-FA9DF1EE015E}"/>
          </ac:spMkLst>
        </pc:spChg>
        <pc:spChg chg="mod">
          <ac:chgData name="Wang Jian-Sheng" userId="7d25d710-0931-49a3-acef-49192cec40f2" providerId="ADAL" clId="{66572D02-9A0D-4195-ADB6-5DBDF78AF6B3}" dt="2026-08-04T03:12:08.825" v="2198" actId="20577"/>
          <ac:spMkLst>
            <pc:docMk/>
            <pc:sldMk cId="1887923583" sldId="349"/>
            <ac:spMk id="4" creationId="{F0D09305-4248-4543-9C88-6E1D3934F631}"/>
          </ac:spMkLst>
        </pc:spChg>
      </pc:sldChg>
      <pc:sldChg chg="modSp mod">
        <pc:chgData name="Wang Jian-Sheng" userId="7d25d710-0931-49a3-acef-49192cec40f2" providerId="ADAL" clId="{66572D02-9A0D-4195-ADB6-5DBDF78AF6B3}" dt="2026-08-04T03:45:17.249" v="2442" actId="20577"/>
        <pc:sldMkLst>
          <pc:docMk/>
          <pc:sldMk cId="4200985172" sldId="357"/>
        </pc:sldMkLst>
        <pc:spChg chg="mod">
          <ac:chgData name="Wang Jian-Sheng" userId="7d25d710-0931-49a3-acef-49192cec40f2" providerId="ADAL" clId="{66572D02-9A0D-4195-ADB6-5DBDF78AF6B3}" dt="2026-08-04T03:45:17.249" v="2442" actId="20577"/>
          <ac:spMkLst>
            <pc:docMk/>
            <pc:sldMk cId="4200985172" sldId="357"/>
            <ac:spMk id="3" creationId="{04819665-5B60-4C4C-B0DB-2999F2253ABE}"/>
          </ac:spMkLst>
        </pc:spChg>
        <pc:spChg chg="mod">
          <ac:chgData name="Wang Jian-Sheng" userId="7d25d710-0931-49a3-acef-49192cec40f2" providerId="ADAL" clId="{66572D02-9A0D-4195-ADB6-5DBDF78AF6B3}" dt="2026-08-04T03:06:59.118" v="2152" actId="20577"/>
          <ac:spMkLst>
            <pc:docMk/>
            <pc:sldMk cId="4200985172" sldId="357"/>
            <ac:spMk id="4" creationId="{50362297-294A-4F65-8ECB-6E7EE0FE8418}"/>
          </ac:spMkLst>
        </pc:spChg>
      </pc:sldChg>
      <pc:sldChg chg="modSp mod modNotesTx">
        <pc:chgData name="Wang Jian-Sheng" userId="7d25d710-0931-49a3-acef-49192cec40f2" providerId="ADAL" clId="{66572D02-9A0D-4195-ADB6-5DBDF78AF6B3}" dt="2026-08-04T02:43:09.737" v="1614" actId="20577"/>
        <pc:sldMkLst>
          <pc:docMk/>
          <pc:sldMk cId="3187085505" sldId="359"/>
        </pc:sldMkLst>
        <pc:spChg chg="mod">
          <ac:chgData name="Wang Jian-Sheng" userId="7d25d710-0931-49a3-acef-49192cec40f2" providerId="ADAL" clId="{66572D02-9A0D-4195-ADB6-5DBDF78AF6B3}" dt="2026-08-04T02:42:49.380" v="1571" actId="14100"/>
          <ac:spMkLst>
            <pc:docMk/>
            <pc:sldMk cId="3187085505" sldId="359"/>
            <ac:spMk id="4" creationId="{9F9687DF-B723-44F8-868A-6C0D51DE5C46}"/>
          </ac:spMkLst>
        </pc:spChg>
      </pc:sldChg>
      <pc:sldChg chg="modSp mod">
        <pc:chgData name="Wang Jian-Sheng" userId="7d25d710-0931-49a3-acef-49192cec40f2" providerId="ADAL" clId="{66572D02-9A0D-4195-ADB6-5DBDF78AF6B3}" dt="2026-08-04T07:09:26.812" v="2493" actId="20577"/>
        <pc:sldMkLst>
          <pc:docMk/>
          <pc:sldMk cId="1469706085" sldId="360"/>
        </pc:sldMkLst>
        <pc:spChg chg="mod">
          <ac:chgData name="Wang Jian-Sheng" userId="7d25d710-0931-49a3-acef-49192cec40f2" providerId="ADAL" clId="{66572D02-9A0D-4195-ADB6-5DBDF78AF6B3}" dt="2026-08-04T07:09:26.812" v="2493" actId="20577"/>
          <ac:spMkLst>
            <pc:docMk/>
            <pc:sldMk cId="1469706085" sldId="360"/>
            <ac:spMk id="3" creationId="{57290407-BB77-46CE-8494-73479B61CFDE}"/>
          </ac:spMkLst>
        </pc:spChg>
      </pc:sldChg>
      <pc:sldChg chg="modSp mod modNotesTx">
        <pc:chgData name="Wang Jian-Sheng" userId="7d25d710-0931-49a3-acef-49192cec40f2" providerId="ADAL" clId="{66572D02-9A0D-4195-ADB6-5DBDF78AF6B3}" dt="2026-08-04T07:53:11.769" v="3376" actId="20577"/>
        <pc:sldMkLst>
          <pc:docMk/>
          <pc:sldMk cId="1783496551" sldId="362"/>
        </pc:sldMkLst>
        <pc:spChg chg="mod">
          <ac:chgData name="Wang Jian-Sheng" userId="7d25d710-0931-49a3-acef-49192cec40f2" providerId="ADAL" clId="{66572D02-9A0D-4195-ADB6-5DBDF78AF6B3}" dt="2026-08-04T03:26:56.762" v="2379" actId="20577"/>
          <ac:spMkLst>
            <pc:docMk/>
            <pc:sldMk cId="1783496551" sldId="362"/>
            <ac:spMk id="3" creationId="{B5396EB0-0A0B-4DA8-982D-BCC3F725F6BF}"/>
          </ac:spMkLst>
        </pc:spChg>
      </pc:sldChg>
      <pc:sldChg chg="modSp">
        <pc:chgData name="Wang Jian-Sheng" userId="7d25d710-0931-49a3-acef-49192cec40f2" providerId="ADAL" clId="{66572D02-9A0D-4195-ADB6-5DBDF78AF6B3}" dt="2026-08-04T08:04:34.739" v="3703" actId="20577"/>
        <pc:sldMkLst>
          <pc:docMk/>
          <pc:sldMk cId="2088691402" sldId="364"/>
        </pc:sldMkLst>
        <pc:spChg chg="mod">
          <ac:chgData name="Wang Jian-Sheng" userId="7d25d710-0931-49a3-acef-49192cec40f2" providerId="ADAL" clId="{66572D02-9A0D-4195-ADB6-5DBDF78AF6B3}" dt="2026-08-04T08:04:34.739" v="3703" actId="20577"/>
          <ac:spMkLst>
            <pc:docMk/>
            <pc:sldMk cId="2088691402" sldId="364"/>
            <ac:spMk id="3" creationId="{67373F94-62DD-4C22-9098-C861F90C3F64}"/>
          </ac:spMkLst>
        </pc:spChg>
      </pc:sldChg>
      <pc:sldChg chg="modSp mod">
        <pc:chgData name="Wang Jian-Sheng" userId="7d25d710-0931-49a3-acef-49192cec40f2" providerId="ADAL" clId="{66572D02-9A0D-4195-ADB6-5DBDF78AF6B3}" dt="2026-08-04T03:09:35.929" v="2185" actId="20577"/>
        <pc:sldMkLst>
          <pc:docMk/>
          <pc:sldMk cId="1523910930" sldId="365"/>
        </pc:sldMkLst>
        <pc:spChg chg="mod">
          <ac:chgData name="Wang Jian-Sheng" userId="7d25d710-0931-49a3-acef-49192cec40f2" providerId="ADAL" clId="{66572D02-9A0D-4195-ADB6-5DBDF78AF6B3}" dt="2026-08-04T03:09:35.929" v="2185" actId="20577"/>
          <ac:spMkLst>
            <pc:docMk/>
            <pc:sldMk cId="1523910930" sldId="365"/>
            <ac:spMk id="5" creationId="{3766CC82-CE7A-4319-B37A-33182216398D}"/>
          </ac:spMkLst>
        </pc:spChg>
      </pc:sldChg>
      <pc:sldChg chg="modSp new mod">
        <pc:chgData name="Wang Jian-Sheng" userId="7d25d710-0931-49a3-acef-49192cec40f2" providerId="ADAL" clId="{66572D02-9A0D-4195-ADB6-5DBDF78AF6B3}" dt="2026-08-04T07:46:24.506" v="3215" actId="20577"/>
        <pc:sldMkLst>
          <pc:docMk/>
          <pc:sldMk cId="3822317135" sldId="368"/>
        </pc:sldMkLst>
        <pc:spChg chg="mod">
          <ac:chgData name="Wang Jian-Sheng" userId="7d25d710-0931-49a3-acef-49192cec40f2" providerId="ADAL" clId="{66572D02-9A0D-4195-ADB6-5DBDF78AF6B3}" dt="2026-08-04T02:08:36.331" v="679" actId="20577"/>
          <ac:spMkLst>
            <pc:docMk/>
            <pc:sldMk cId="3822317135" sldId="368"/>
            <ac:spMk id="2" creationId="{F010F867-4267-82BC-A195-C3E4E2A2AACA}"/>
          </ac:spMkLst>
        </pc:spChg>
        <pc:spChg chg="mod">
          <ac:chgData name="Wang Jian-Sheng" userId="7d25d710-0931-49a3-acef-49192cec40f2" providerId="ADAL" clId="{66572D02-9A0D-4195-ADB6-5DBDF78AF6B3}" dt="2026-08-04T07:46:24.506" v="3215" actId="20577"/>
          <ac:spMkLst>
            <pc:docMk/>
            <pc:sldMk cId="3822317135" sldId="368"/>
            <ac:spMk id="3" creationId="{1AA96BD1-17A9-B387-E484-2E4F301EA6E0}"/>
          </ac:spMkLst>
        </pc:spChg>
      </pc:sldChg>
      <pc:sldChg chg="modSp new mod">
        <pc:chgData name="Wang Jian-Sheng" userId="7d25d710-0931-49a3-acef-49192cec40f2" providerId="ADAL" clId="{66572D02-9A0D-4195-ADB6-5DBDF78AF6B3}" dt="2026-08-04T07:51:46.700" v="3347" actId="20577"/>
        <pc:sldMkLst>
          <pc:docMk/>
          <pc:sldMk cId="1840437644" sldId="369"/>
        </pc:sldMkLst>
        <pc:spChg chg="mod">
          <ac:chgData name="Wang Jian-Sheng" userId="7d25d710-0931-49a3-acef-49192cec40f2" providerId="ADAL" clId="{66572D02-9A0D-4195-ADB6-5DBDF78AF6B3}" dt="2026-08-04T02:23:50.953" v="1065" actId="20577"/>
          <ac:spMkLst>
            <pc:docMk/>
            <pc:sldMk cId="1840437644" sldId="369"/>
            <ac:spMk id="2" creationId="{EDCFC700-0DAC-7E41-56BD-FFD5234DC489}"/>
          </ac:spMkLst>
        </pc:spChg>
        <pc:spChg chg="mod">
          <ac:chgData name="Wang Jian-Sheng" userId="7d25d710-0931-49a3-acef-49192cec40f2" providerId="ADAL" clId="{66572D02-9A0D-4195-ADB6-5DBDF78AF6B3}" dt="2026-08-04T07:51:46.700" v="3347" actId="20577"/>
          <ac:spMkLst>
            <pc:docMk/>
            <pc:sldMk cId="1840437644" sldId="369"/>
            <ac:spMk id="3" creationId="{F18D441E-9A66-2657-170A-4FC52BFA500E}"/>
          </ac:spMkLst>
        </pc:spChg>
      </pc:sldChg>
      <pc:sldChg chg="modSp new mod">
        <pc:chgData name="Wang Jian-Sheng" userId="7d25d710-0931-49a3-acef-49192cec40f2" providerId="ADAL" clId="{66572D02-9A0D-4195-ADB6-5DBDF78AF6B3}" dt="2026-08-04T02:52:10.409" v="1789" actId="20577"/>
        <pc:sldMkLst>
          <pc:docMk/>
          <pc:sldMk cId="3346267397" sldId="370"/>
        </pc:sldMkLst>
        <pc:spChg chg="mod">
          <ac:chgData name="Wang Jian-Sheng" userId="7d25d710-0931-49a3-acef-49192cec40f2" providerId="ADAL" clId="{66572D02-9A0D-4195-ADB6-5DBDF78AF6B3}" dt="2026-08-04T02:52:10.409" v="1789" actId="20577"/>
          <ac:spMkLst>
            <pc:docMk/>
            <pc:sldMk cId="3346267397" sldId="370"/>
            <ac:spMk id="2" creationId="{687E86DB-5ED3-37D9-81A1-6D22809D14EF}"/>
          </ac:spMkLst>
        </pc:spChg>
      </pc:sldChg>
      <pc:sldChg chg="modSp new mod">
        <pc:chgData name="Wang Jian-Sheng" userId="7d25d710-0931-49a3-acef-49192cec40f2" providerId="ADAL" clId="{66572D02-9A0D-4195-ADB6-5DBDF78AF6B3}" dt="2026-08-04T07:50:54.137" v="3317" actId="27636"/>
        <pc:sldMkLst>
          <pc:docMk/>
          <pc:sldMk cId="1438187633" sldId="371"/>
        </pc:sldMkLst>
        <pc:spChg chg="mod">
          <ac:chgData name="Wang Jian-Sheng" userId="7d25d710-0931-49a3-acef-49192cec40f2" providerId="ADAL" clId="{66572D02-9A0D-4195-ADB6-5DBDF78AF6B3}" dt="2026-08-04T03:22:06.041" v="2234" actId="20577"/>
          <ac:spMkLst>
            <pc:docMk/>
            <pc:sldMk cId="1438187633" sldId="371"/>
            <ac:spMk id="2" creationId="{740EC8C7-4B02-BEC4-CE9A-365F323B35A0}"/>
          </ac:spMkLst>
        </pc:spChg>
        <pc:spChg chg="mod">
          <ac:chgData name="Wang Jian-Sheng" userId="7d25d710-0931-49a3-acef-49192cec40f2" providerId="ADAL" clId="{66572D02-9A0D-4195-ADB6-5DBDF78AF6B3}" dt="2026-08-04T07:50:54.137" v="3317" actId="27636"/>
          <ac:spMkLst>
            <pc:docMk/>
            <pc:sldMk cId="1438187633" sldId="371"/>
            <ac:spMk id="3" creationId="{D30E9067-C58F-19C9-E744-264940A88F43}"/>
          </ac:spMkLst>
        </pc:spChg>
      </pc:sldChg>
      <pc:sldChg chg="modSp new mod">
        <pc:chgData name="Wang Jian-Sheng" userId="7d25d710-0931-49a3-acef-49192cec40f2" providerId="ADAL" clId="{66572D02-9A0D-4195-ADB6-5DBDF78AF6B3}" dt="2026-08-04T03:34:21.054" v="2410" actId="1076"/>
        <pc:sldMkLst>
          <pc:docMk/>
          <pc:sldMk cId="3862854218" sldId="372"/>
        </pc:sldMkLst>
        <pc:spChg chg="mod">
          <ac:chgData name="Wang Jian-Sheng" userId="7d25d710-0931-49a3-acef-49192cec40f2" providerId="ADAL" clId="{66572D02-9A0D-4195-ADB6-5DBDF78AF6B3}" dt="2026-08-04T03:34:21.054" v="2410" actId="1076"/>
          <ac:spMkLst>
            <pc:docMk/>
            <pc:sldMk cId="3862854218" sldId="372"/>
            <ac:spMk id="2" creationId="{DB021994-ED30-BCA5-0719-1984BF6A0B09}"/>
          </ac:spMkLst>
        </pc:spChg>
        <pc:spChg chg="mod">
          <ac:chgData name="Wang Jian-Sheng" userId="7d25d710-0931-49a3-acef-49192cec40f2" providerId="ADAL" clId="{66572D02-9A0D-4195-ADB6-5DBDF78AF6B3}" dt="2026-08-04T03:34:15.686" v="2409" actId="27636"/>
          <ac:spMkLst>
            <pc:docMk/>
            <pc:sldMk cId="3862854218" sldId="372"/>
            <ac:spMk id="3" creationId="{B2403751-ACA1-775E-2FB1-16B89885E323}"/>
          </ac:spMkLst>
        </pc:spChg>
      </pc:sldChg>
      <pc:sldChg chg="modSp new mod">
        <pc:chgData name="Wang Jian-Sheng" userId="7d25d710-0931-49a3-acef-49192cec40f2" providerId="ADAL" clId="{66572D02-9A0D-4195-ADB6-5DBDF78AF6B3}" dt="2026-08-04T08:08:08.206" v="3732" actId="20577"/>
        <pc:sldMkLst>
          <pc:docMk/>
          <pc:sldMk cId="645491880" sldId="373"/>
        </pc:sldMkLst>
        <pc:spChg chg="mod">
          <ac:chgData name="Wang Jian-Sheng" userId="7d25d710-0931-49a3-acef-49192cec40f2" providerId="ADAL" clId="{66572D02-9A0D-4195-ADB6-5DBDF78AF6B3}" dt="2026-08-04T07:15:53.353" v="2519" actId="20577"/>
          <ac:spMkLst>
            <pc:docMk/>
            <pc:sldMk cId="645491880" sldId="373"/>
            <ac:spMk id="2" creationId="{C53BC5BB-410E-D46F-BE8F-4FED192CC581}"/>
          </ac:spMkLst>
        </pc:spChg>
        <pc:spChg chg="mod">
          <ac:chgData name="Wang Jian-Sheng" userId="7d25d710-0931-49a3-acef-49192cec40f2" providerId="ADAL" clId="{66572D02-9A0D-4195-ADB6-5DBDF78AF6B3}" dt="2026-08-04T08:08:08.206" v="3732" actId="20577"/>
          <ac:spMkLst>
            <pc:docMk/>
            <pc:sldMk cId="645491880" sldId="373"/>
            <ac:spMk id="3" creationId="{1F599685-0820-4A9B-1ABD-1808D9F900BE}"/>
          </ac:spMkLst>
        </pc:spChg>
      </pc:sldChg>
      <pc:sldChg chg="modSp new mod">
        <pc:chgData name="Wang Jian-Sheng" userId="7d25d710-0931-49a3-acef-49192cec40f2" providerId="ADAL" clId="{66572D02-9A0D-4195-ADB6-5DBDF78AF6B3}" dt="2026-08-04T07:32:48.154" v="3189" actId="313"/>
        <pc:sldMkLst>
          <pc:docMk/>
          <pc:sldMk cId="1766962040" sldId="374"/>
        </pc:sldMkLst>
        <pc:spChg chg="mod">
          <ac:chgData name="Wang Jian-Sheng" userId="7d25d710-0931-49a3-acef-49192cec40f2" providerId="ADAL" clId="{66572D02-9A0D-4195-ADB6-5DBDF78AF6B3}" dt="2026-08-04T07:32:48.154" v="3189" actId="313"/>
          <ac:spMkLst>
            <pc:docMk/>
            <pc:sldMk cId="1766962040" sldId="374"/>
            <ac:spMk id="2" creationId="{A2E19481-1116-BEBD-47E9-68DAF5F170CE}"/>
          </ac:spMkLst>
        </pc:spChg>
        <pc:spChg chg="mod">
          <ac:chgData name="Wang Jian-Sheng" userId="7d25d710-0931-49a3-acef-49192cec40f2" providerId="ADAL" clId="{66572D02-9A0D-4195-ADB6-5DBDF78AF6B3}" dt="2026-08-04T07:32:23.473" v="3159" actId="1076"/>
          <ac:spMkLst>
            <pc:docMk/>
            <pc:sldMk cId="1766962040" sldId="374"/>
            <ac:spMk id="3" creationId="{FEEE10B6-F78E-BF13-F4B2-82C2CD4B6E49}"/>
          </ac:spMkLst>
        </pc:spChg>
      </pc:sldChg>
      <pc:sldChg chg="addSp delSp modSp new mod">
        <pc:chgData name="Wang Jian-Sheng" userId="7d25d710-0931-49a3-acef-49192cec40f2" providerId="ADAL" clId="{66572D02-9A0D-4195-ADB6-5DBDF78AF6B3}" dt="2026-08-04T08:01:29.629" v="3702" actId="20577"/>
        <pc:sldMkLst>
          <pc:docMk/>
          <pc:sldMk cId="3351188961" sldId="375"/>
        </pc:sldMkLst>
        <pc:spChg chg="mod">
          <ac:chgData name="Wang Jian-Sheng" userId="7d25d710-0931-49a3-acef-49192cec40f2" providerId="ADAL" clId="{66572D02-9A0D-4195-ADB6-5DBDF78AF6B3}" dt="2026-08-04T07:58:06.810" v="3414" actId="20577"/>
          <ac:spMkLst>
            <pc:docMk/>
            <pc:sldMk cId="3351188961" sldId="375"/>
            <ac:spMk id="2" creationId="{885FF925-DD3E-1C66-B731-5BF066C57210}"/>
          </ac:spMkLst>
        </pc:spChg>
        <pc:spChg chg="del">
          <ac:chgData name="Wang Jian-Sheng" userId="7d25d710-0931-49a3-acef-49192cec40f2" providerId="ADAL" clId="{66572D02-9A0D-4195-ADB6-5DBDF78AF6B3}" dt="2026-08-04T07:58:12.878" v="3415" actId="478"/>
          <ac:spMkLst>
            <pc:docMk/>
            <pc:sldMk cId="3351188961" sldId="375"/>
            <ac:spMk id="3" creationId="{DB8A7531-0268-06F1-BE1A-28086FDC7070}"/>
          </ac:spMkLst>
        </pc:spChg>
        <pc:graphicFrameChg chg="add mod modGraphic">
          <ac:chgData name="Wang Jian-Sheng" userId="7d25d710-0931-49a3-acef-49192cec40f2" providerId="ADAL" clId="{66572D02-9A0D-4195-ADB6-5DBDF78AF6B3}" dt="2026-08-04T08:01:29.629" v="3702" actId="20577"/>
          <ac:graphicFrameMkLst>
            <pc:docMk/>
            <pc:sldMk cId="3351188961" sldId="375"/>
            <ac:graphicFrameMk id="4" creationId="{F232421A-5AF3-F3FB-D362-CBA7307D10DC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C5323C-DA4A-438F-B55F-27209206FB23}" type="datetimeFigureOut">
              <a:rPr lang="en-SG" smtClean="0"/>
              <a:t>3/9/2026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6A136-CBA9-41BE-B678-BB635CF2BB0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05566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chapter 5, Goodfellow, </a:t>
            </a:r>
            <a:r>
              <a:rPr lang="en-US" dirty="0" err="1"/>
              <a:t>Bengio</a:t>
            </a:r>
            <a:r>
              <a:rPr lang="en-US" dirty="0"/>
              <a:t>, and Courville, “Deep Learning”.</a:t>
            </a:r>
          </a:p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4690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notations followed here are that of "Machine Learning", Lindholm, et al.  Not that of Bishop. </a:t>
            </a:r>
            <a:r>
              <a:rPr lang="en-SG" dirty="0"/>
              <a:t>Linear regression can be viewed as a neural network with one linear layer and no activation function. The concepts introduced here—model, loss function, and gradient descent—carry over directly to deep learning.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5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769286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idea is attributed to Cauchy, 1847. 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12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8457083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a sigma algebra?  The set F of subsets of S is such that 0, S is in F.  If A is in F, then its complement is in F.  If a sequence </a:t>
            </a:r>
            <a:r>
              <a:rPr lang="en-US" dirty="0" err="1"/>
              <a:t>A_i</a:t>
            </a:r>
            <a:r>
              <a:rPr lang="en-US" dirty="0"/>
              <a:t> is in F, its union is in F.   The outcome of an experiment is an element of the set S, the sample space.  And the event is a subset A which we assign probability. 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19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2600872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we show the continuous variable case.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21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816271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ln p is called NLL  (negative log likelihood) 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28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743311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to show (prove) that D(P||Q) &gt;= 0?  (Hint: use Jensen’s inequality).   The Jensen inequality is f(E[x]) &lt;= E[ f(x) ], if f is convex.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30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478332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sigma is data intrinsic error that cannot be reduced.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35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687722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learn this again in week 6. 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36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814413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70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080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336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51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2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182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738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97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664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528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097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9F94C-8A6A-45FE-82A9-DD9AF81D1AD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88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0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42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0.png"/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2F1026-AD94-4412-BD4F-59BB80E513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811463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Week 3,</a:t>
            </a:r>
            <a:br>
              <a:rPr lang="en-US" dirty="0"/>
            </a:br>
            <a:br>
              <a:rPr lang="en-US" dirty="0"/>
            </a:br>
            <a:r>
              <a:rPr lang="en-US" dirty="0"/>
              <a:t>Machine learning fundamentals</a:t>
            </a:r>
          </a:p>
        </p:txBody>
      </p:sp>
    </p:spTree>
    <p:extLst>
      <p:ext uri="{BB962C8B-B14F-4D97-AF65-F5344CB8AC3E}">
        <p14:creationId xmlns:p14="http://schemas.microsoft.com/office/powerpoint/2010/main" val="2153188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0F867-4267-82BC-A195-C3E4E2A2A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A96BD1-17A9-B387-E484-2E4F301EA6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Linear models, design matrix, and the exact solution</a:t>
            </a:r>
          </a:p>
          <a:p>
            <a:r>
              <a:rPr lang="en-US" dirty="0"/>
              <a:t>Gradient descent method</a:t>
            </a:r>
          </a:p>
          <a:p>
            <a:r>
              <a:rPr lang="en-US" dirty="0"/>
              <a:t>Basics of the theory of probability</a:t>
            </a:r>
          </a:p>
          <a:p>
            <a:pPr lvl="1"/>
            <a:r>
              <a:rPr lang="en-US" dirty="0"/>
              <a:t>Joint distribution, conditional probability, average, variance, bias</a:t>
            </a:r>
          </a:p>
          <a:p>
            <a:r>
              <a:rPr lang="en-US" dirty="0"/>
              <a:t>Maximum-likelihood principle</a:t>
            </a:r>
          </a:p>
          <a:p>
            <a:r>
              <a:rPr lang="en-US" dirty="0"/>
              <a:t>KL divergence</a:t>
            </a:r>
          </a:p>
          <a:p>
            <a:r>
              <a:rPr lang="en-US" dirty="0"/>
              <a:t>Training and performance measures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822317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2969A-5174-43E1-872C-035E08342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to solve</a:t>
            </a:r>
            <a:endParaRPr lang="en-SG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C8B263-DBFE-4042-BD21-C08CE0F70E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Regression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330D0FA-D0E6-4F75-A309-60EBC5A9756C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629842" y="2505075"/>
                <a:ext cx="3868340" cy="2413091"/>
              </a:xfrm>
            </p:spPr>
            <p:txBody>
              <a:bodyPr>
                <a:normAutofit lnSpcReduction="10000"/>
              </a:bodyPr>
              <a:lstStyle/>
              <a:p>
                <a:endParaRPr lang="en-US" dirty="0"/>
              </a:p>
              <a:p>
                <a:r>
                  <a:rPr lang="en-US" dirty="0"/>
                  <a:t>Given a set of data, predict a value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not seen before, e.g., fit a curve</a:t>
                </a:r>
                <a:endParaRPr lang="en-SG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330D0FA-D0E6-4F75-A309-60EBC5A9756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29842" y="2505075"/>
                <a:ext cx="3868340" cy="2413091"/>
              </a:xfrm>
              <a:blipFill>
                <a:blip r:embed="rId2"/>
                <a:stretch>
                  <a:fillRect l="-2835" b="-101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5D50D3-2D30-4155-BC6C-08B8DE6682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Classification</a:t>
            </a:r>
            <a:endParaRPr lang="en-SG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EBF28E-B445-4B25-9518-4963DA12DBF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Identify which one it is (discrete output). E.g., recognize handwritten digits</a:t>
            </a:r>
            <a:endParaRPr lang="en-SG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C4F9046-9FA6-4ABB-A54F-7A1768DCBD60}"/>
              </a:ext>
            </a:extLst>
          </p:cNvPr>
          <p:cNvSpPr txBox="1">
            <a:spLocks/>
          </p:cNvSpPr>
          <p:nvPr/>
        </p:nvSpPr>
        <p:spPr>
          <a:xfrm>
            <a:off x="677741" y="4864134"/>
            <a:ext cx="3868340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Generative AI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6ACEB6F-8AE6-47CE-99FF-596E8525B29C}"/>
              </a:ext>
            </a:extLst>
          </p:cNvPr>
          <p:cNvSpPr txBox="1">
            <a:spLocks/>
          </p:cNvSpPr>
          <p:nvPr/>
        </p:nvSpPr>
        <p:spPr>
          <a:xfrm>
            <a:off x="629842" y="5421089"/>
            <a:ext cx="3868340" cy="126709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r>
              <a:rPr lang="en-US" dirty="0"/>
              <a:t>Learn probability distributions from data 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993603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9E0D78C-7353-4620-AEC8-F7A236EF4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Task, Performance, Experience</a:t>
            </a:r>
            <a:endParaRPr lang="en-SG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E483B98-A3A6-4DF1-B3A3-946343721A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Task: perform a task without being explicitly programmed</a:t>
            </a:r>
          </a:p>
          <a:p>
            <a:endParaRPr lang="en-US" dirty="0"/>
          </a:p>
          <a:p>
            <a:r>
              <a:rPr lang="en-US" dirty="0"/>
              <a:t>Performance: how well it does (e.g., training and testing accuracy)</a:t>
            </a:r>
          </a:p>
          <a:p>
            <a:endParaRPr lang="en-US" dirty="0"/>
          </a:p>
          <a:p>
            <a:r>
              <a:rPr lang="en-US" dirty="0"/>
              <a:t>Experience: supervised, unsupervised learning; reinforcement learning; generative AI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551019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CF7F8-2DC2-43E2-89D9-E0A7EA876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regression as machine learning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B467C4-6DB4-401B-9A92-DC7EC5BF7BD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Task: predict a result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for a new data point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en-US" b="1" dirty="0"/>
              </a:p>
              <a:p>
                <a:endParaRPr lang="en-US" dirty="0"/>
              </a:p>
              <a:p>
                <a:r>
                  <a:rPr lang="en-US" dirty="0"/>
                  <a:t>Model: </a:t>
                </a:r>
              </a:p>
              <a:p>
                <a:pPr marL="0" indent="0"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Experience: given the data set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=1,2,⋯,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/>
                  <a:t> 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,⋯, 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dirty="0"/>
                  <a:t>a column feature vector, fit the set.</a:t>
                </a:r>
              </a:p>
              <a:p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B467C4-6DB4-401B-9A92-DC7EC5BF7BD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59" t="-3221" r="-216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644F271B-0995-4863-9130-7A2915F30570}"/>
              </a:ext>
            </a:extLst>
          </p:cNvPr>
          <p:cNvSpPr txBox="1"/>
          <p:nvPr/>
        </p:nvSpPr>
        <p:spPr>
          <a:xfrm>
            <a:off x="7367448" y="2978325"/>
            <a:ext cx="1580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random error</a:t>
            </a:r>
            <a:endParaRPr lang="en-SG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B431BEA-775B-4639-B7D8-508A6D26197C}"/>
              </a:ext>
            </a:extLst>
          </p:cNvPr>
          <p:cNvCxnSpPr>
            <a:stCxn id="4" idx="1"/>
          </p:cNvCxnSpPr>
          <p:nvPr/>
        </p:nvCxnSpPr>
        <p:spPr>
          <a:xfrm flipH="1">
            <a:off x="7217226" y="3301491"/>
            <a:ext cx="150222" cy="4540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530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338" name="Rectangle 2">
                <a:extLst>
                  <a:ext uri="{FF2B5EF4-FFF2-40B4-BE49-F238E27FC236}">
                    <a16:creationId xmlns:a16="http://schemas.microsoft.com/office/drawing/2014/main" id="{1C6B0A78-0237-4410-BD92-7C159F4C364A}"/>
                  </a:ext>
                </a:extLst>
              </p:cNvPr>
              <p:cNvSpPr>
                <a:spLocks noGrp="1" noChangeArrowheads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 eaLnBrk="1" hangingPunct="1"/>
                <a14:m>
                  <m:oMath xmlns:m="http://schemas.openxmlformats.org/officeDocument/2006/math"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altLang="en-US" dirty="0"/>
                  <a:t> example</a:t>
                </a:r>
              </a:p>
            </p:txBody>
          </p:sp>
        </mc:Choice>
        <mc:Fallback xmlns="">
          <p:sp>
            <p:nvSpPr>
              <p:cNvPr id="14338" name="Rectangle 2">
                <a:extLst>
                  <a:ext uri="{FF2B5EF4-FFF2-40B4-BE49-F238E27FC236}">
                    <a16:creationId xmlns:a16="http://schemas.microsoft.com/office/drawing/2014/main" id="{1C6B0A78-0237-4410-BD92-7C159F4C36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339" name="Line 3">
            <a:extLst>
              <a:ext uri="{FF2B5EF4-FFF2-40B4-BE49-F238E27FC236}">
                <a16:creationId xmlns:a16="http://schemas.microsoft.com/office/drawing/2014/main" id="{43824E32-6E05-4E67-9C5C-21563ACE6A3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71600" y="1676400"/>
            <a:ext cx="0" cy="403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0" name="Line 4">
            <a:extLst>
              <a:ext uri="{FF2B5EF4-FFF2-40B4-BE49-F238E27FC236}">
                <a16:creationId xmlns:a16="http://schemas.microsoft.com/office/drawing/2014/main" id="{6A9DB09B-33F7-4410-AD4D-B37DB98AFAFC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1600" y="5715000"/>
            <a:ext cx="388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41" name="Text Box 5">
                <a:extLst>
                  <a:ext uri="{FF2B5EF4-FFF2-40B4-BE49-F238E27FC236}">
                    <a16:creationId xmlns:a16="http://schemas.microsoft.com/office/drawing/2014/main" id="{865909DE-DF36-4CED-AE7A-2EABC19EFAA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00600" y="5867400"/>
                <a:ext cx="381000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altLang="en-US" dirty="0"/>
              </a:p>
            </p:txBody>
          </p:sp>
        </mc:Choice>
        <mc:Fallback xmlns="">
          <p:sp>
            <p:nvSpPr>
              <p:cNvPr id="14341" name="Text Box 5">
                <a:extLst>
                  <a:ext uri="{FF2B5EF4-FFF2-40B4-BE49-F238E27FC236}">
                    <a16:creationId xmlns:a16="http://schemas.microsoft.com/office/drawing/2014/main" id="{865909DE-DF36-4CED-AE7A-2EABC19EFA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00600" y="5867400"/>
                <a:ext cx="38100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42" name="Text Box 6">
                <a:extLst>
                  <a:ext uri="{FF2B5EF4-FFF2-40B4-BE49-F238E27FC236}">
                    <a16:creationId xmlns:a16="http://schemas.microsoft.com/office/drawing/2014/main" id="{537E73C2-DBF4-4446-ACF5-112C76A24FF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0" y="1676400"/>
                <a:ext cx="304799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altLang="en-US" dirty="0"/>
              </a:p>
            </p:txBody>
          </p:sp>
        </mc:Choice>
        <mc:Fallback xmlns="">
          <p:sp>
            <p:nvSpPr>
              <p:cNvPr id="14342" name="Text Box 6">
                <a:extLst>
                  <a:ext uri="{FF2B5EF4-FFF2-40B4-BE49-F238E27FC236}">
                    <a16:creationId xmlns:a16="http://schemas.microsoft.com/office/drawing/2014/main" id="{537E73C2-DBF4-4446-ACF5-112C76A24F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0" y="1676400"/>
                <a:ext cx="304799" cy="369332"/>
              </a:xfrm>
              <a:prstGeom prst="rect">
                <a:avLst/>
              </a:prstGeom>
              <a:blipFill>
                <a:blip r:embed="rId4"/>
                <a:stretch>
                  <a:fillRect b="-655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343" name="Oval 7">
            <a:extLst>
              <a:ext uri="{FF2B5EF4-FFF2-40B4-BE49-F238E27FC236}">
                <a16:creationId xmlns:a16="http://schemas.microsoft.com/office/drawing/2014/main" id="{0DC2414D-175B-4407-A778-A6EA3FF978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50292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44" name="Oval 8">
            <a:extLst>
              <a:ext uri="{FF2B5EF4-FFF2-40B4-BE49-F238E27FC236}">
                <a16:creationId xmlns:a16="http://schemas.microsoft.com/office/drawing/2014/main" id="{DA38E542-A1F7-4E28-A85E-7EF5D42674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4419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14345" name="Oval 9">
            <a:extLst>
              <a:ext uri="{FF2B5EF4-FFF2-40B4-BE49-F238E27FC236}">
                <a16:creationId xmlns:a16="http://schemas.microsoft.com/office/drawing/2014/main" id="{F6DCB70C-B030-46FB-AFD5-ADB9AE7030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3733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b="1"/>
          </a:p>
        </p:txBody>
      </p:sp>
      <p:sp>
        <p:nvSpPr>
          <p:cNvPr id="14346" name="Oval 10">
            <a:extLst>
              <a:ext uri="{FF2B5EF4-FFF2-40B4-BE49-F238E27FC236}">
                <a16:creationId xmlns:a16="http://schemas.microsoft.com/office/drawing/2014/main" id="{F2FE64F5-3D27-4150-8FC3-DE2D39E232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895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b="1"/>
          </a:p>
        </p:txBody>
      </p:sp>
      <p:sp>
        <p:nvSpPr>
          <p:cNvPr id="14347" name="Oval 11">
            <a:extLst>
              <a:ext uri="{FF2B5EF4-FFF2-40B4-BE49-F238E27FC236}">
                <a16:creationId xmlns:a16="http://schemas.microsoft.com/office/drawing/2014/main" id="{85D3011A-1B78-4489-B357-881D82B9A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3200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48" name="Line 12">
            <a:extLst>
              <a:ext uri="{FF2B5EF4-FFF2-40B4-BE49-F238E27FC236}">
                <a16:creationId xmlns:a16="http://schemas.microsoft.com/office/drawing/2014/main" id="{F42B2490-1A78-4BCE-AA96-331A6A23C10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00200" y="2438400"/>
            <a:ext cx="2209800" cy="2895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49" name="Text Box 13">
                <a:extLst>
                  <a:ext uri="{FF2B5EF4-FFF2-40B4-BE49-F238E27FC236}">
                    <a16:creationId xmlns:a16="http://schemas.microsoft.com/office/drawing/2014/main" id="{FB6A0438-EA60-486F-98A3-308DB4FB311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62199" y="4267200"/>
                <a:ext cx="2588623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dirty="0"/>
                  <a:t>fitting to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altLang="en-US" i="1" dirty="0"/>
              </a:p>
            </p:txBody>
          </p:sp>
        </mc:Choice>
        <mc:Fallback xmlns="">
          <p:sp>
            <p:nvSpPr>
              <p:cNvPr id="14349" name="Text Box 13">
                <a:extLst>
                  <a:ext uri="{FF2B5EF4-FFF2-40B4-BE49-F238E27FC236}">
                    <a16:creationId xmlns:a16="http://schemas.microsoft.com/office/drawing/2014/main" id="{FB6A0438-EA60-486F-98A3-308DB4FB31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62199" y="4267200"/>
                <a:ext cx="2588623" cy="369332"/>
              </a:xfrm>
              <a:prstGeom prst="rect">
                <a:avLst/>
              </a:prstGeom>
              <a:blipFill>
                <a:blip r:embed="rId5"/>
                <a:stretch>
                  <a:fillRect l="-1882" t="-8197" b="-2459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350" name="Line 14">
            <a:extLst>
              <a:ext uri="{FF2B5EF4-FFF2-40B4-BE49-F238E27FC236}">
                <a16:creationId xmlns:a16="http://schemas.microsoft.com/office/drawing/2014/main" id="{FC3AD9A0-B316-4AD9-8BF1-787CDE28B528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4600" y="3775075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1" name="Line 15">
            <a:extLst>
              <a:ext uri="{FF2B5EF4-FFF2-40B4-BE49-F238E27FC236}">
                <a16:creationId xmlns:a16="http://schemas.microsoft.com/office/drawing/2014/main" id="{CFB74A06-547B-4687-93B9-1EA543A71E2C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4600" y="3967163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2" name="Line 16">
            <a:extLst>
              <a:ext uri="{FF2B5EF4-FFF2-40B4-BE49-F238E27FC236}">
                <a16:creationId xmlns:a16="http://schemas.microsoft.com/office/drawing/2014/main" id="{A235A014-C611-45A3-B337-6B482160F7E4}"/>
              </a:ext>
            </a:extLst>
          </p:cNvPr>
          <p:cNvSpPr>
            <a:spLocks noChangeShapeType="1"/>
          </p:cNvSpPr>
          <p:nvPr/>
        </p:nvSpPr>
        <p:spPr bwMode="auto">
          <a:xfrm>
            <a:off x="2638425" y="3795713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3" name="Text Box 17">
            <a:extLst>
              <a:ext uri="{FF2B5EF4-FFF2-40B4-BE49-F238E27FC236}">
                <a16:creationId xmlns:a16="http://schemas.microsoft.com/office/drawing/2014/main" id="{BAAB76AE-C946-4FBD-A908-287FA4B851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3643313"/>
            <a:ext cx="304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n-US">
                <a:cs typeface="Arial" panose="020B0604020202020204" pitchFamily="34" charset="0"/>
              </a:rPr>
              <a:t>ε</a:t>
            </a:r>
          </a:p>
        </p:txBody>
      </p:sp>
      <p:sp>
        <p:nvSpPr>
          <p:cNvPr id="14354" name="Text Box 18">
            <a:extLst>
              <a:ext uri="{FF2B5EF4-FFF2-40B4-BE49-F238E27FC236}">
                <a16:creationId xmlns:a16="http://schemas.microsoft.com/office/drawing/2014/main" id="{EAA6D63F-52DA-4979-823B-3DF4CD40B8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799" y="1736725"/>
            <a:ext cx="2326525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Data do not lie exactly on a straight line.  The basic assumption in linear regression (least squares fit) is that the deviations </a:t>
            </a:r>
            <a:r>
              <a:rPr lang="el-GR" altLang="en-US" sz="2000" dirty="0">
                <a:cs typeface="Arial" panose="020B0604020202020204" pitchFamily="34" charset="0"/>
              </a:rPr>
              <a:t>ε</a:t>
            </a:r>
            <a:r>
              <a:rPr lang="en-US" altLang="en-US" sz="2000" dirty="0">
                <a:cs typeface="Arial" panose="020B0604020202020204" pitchFamily="34" charset="0"/>
              </a:rPr>
              <a:t> are independent Gaussian random variables with zero mean.</a:t>
            </a:r>
            <a:endParaRPr lang="el-GR" altLang="en-US" sz="2000" dirty="0"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55" name="Text Box 19">
                <a:extLst>
                  <a:ext uri="{FF2B5EF4-FFF2-40B4-BE49-F238E27FC236}">
                    <a16:creationId xmlns:a16="http://schemas.microsoft.com/office/drawing/2014/main" id="{9A0E1BE4-F9BD-4510-B4B8-E0EA2DF9228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52800" y="1600200"/>
                <a:ext cx="1981200" cy="6463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dirty="0"/>
                  <a:t>error in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en-US" dirty="0"/>
                  <a:t>, but no error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altLang="en-US" dirty="0"/>
              </a:p>
            </p:txBody>
          </p:sp>
        </mc:Choice>
        <mc:Fallback xmlns="">
          <p:sp>
            <p:nvSpPr>
              <p:cNvPr id="14355" name="Text Box 19">
                <a:extLst>
                  <a:ext uri="{FF2B5EF4-FFF2-40B4-BE49-F238E27FC236}">
                    <a16:creationId xmlns:a16="http://schemas.microsoft.com/office/drawing/2014/main" id="{9A0E1BE4-F9BD-4510-B4B8-E0EA2DF922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2800" y="1600200"/>
                <a:ext cx="1981200" cy="646331"/>
              </a:xfrm>
              <a:prstGeom prst="rect">
                <a:avLst/>
              </a:prstGeom>
              <a:blipFill>
                <a:blip r:embed="rId6"/>
                <a:stretch>
                  <a:fillRect l="-2462" t="-5660" b="-1320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28099C0-A45F-4FC0-A60E-7F07A2051C91}"/>
                  </a:ext>
                </a:extLst>
              </p:cNvPr>
              <p:cNvSpPr txBox="1"/>
              <p:nvPr/>
            </p:nvSpPr>
            <p:spPr>
              <a:xfrm>
                <a:off x="6276109" y="5805055"/>
                <a:ext cx="146858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(0,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28099C0-A45F-4FC0-A60E-7F07A2051C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6109" y="5805055"/>
                <a:ext cx="1468582" cy="369332"/>
              </a:xfrm>
              <a:prstGeom prst="rect">
                <a:avLst/>
              </a:prstGeom>
              <a:blipFill>
                <a:blip r:embed="rId7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9DAA3-38C4-4CDB-AB95-CDC32A4A8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Loss function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05F54B6-C030-47D9-B5AC-03037CD1033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Loss: A numerical indicator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 for how good the fit is for one point.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SG" b="1" i="1" dirty="0"/>
                  <a:t> </a:t>
                </a:r>
                <a:r>
                  <a:rPr lang="en-SG" dirty="0"/>
                  <a:t>for linear regression.</a:t>
                </a:r>
                <a:endParaRPr lang="en-SG" b="1" i="1" dirty="0"/>
              </a:p>
              <a:p>
                <a:endParaRPr lang="en-US" dirty="0"/>
              </a:p>
              <a:p>
                <a:r>
                  <a:rPr lang="en-US" dirty="0"/>
                  <a:t>W</a:t>
                </a:r>
                <a:r>
                  <a:rPr lang="en-SG" dirty="0"/>
                  <a:t>e minimize the “cost”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r>
                  <a:rPr lang="en-SG" dirty="0"/>
                  <a:t> to find optimal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r>
                  <a:rPr lang="en-SG" dirty="0"/>
                  <a:t>:</a:t>
                </a:r>
              </a:p>
              <a:p>
                <a:endParaRPr lang="en-US" b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̂"/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acc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arg</m:t>
                          </m:r>
                        </m:fName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min</m:t>
                                  </m:r>
                                </m:e>
                                <m:li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lim>
                              </m:limLow>
                            </m:fName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  <m:nary>
                                <m:naryPr>
                                  <m:chr m:val="∑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m:rPr>
                                      <m:brk m:alnAt="23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</m:acc>
                                      <m:d>
                                        <m:dPr>
                                          <m:ctrlPr>
                                            <a:rPr lang="en-US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b="1" i="1">
                                                  <a:latin typeface="Cambria Math" panose="02040503050406030204" pitchFamily="18" charset="0"/>
                                                </a:rPr>
                                                <m:t>𝒙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b="1" i="1">
                                              <a:latin typeface="Cambria Math" panose="02040503050406030204" pitchFamily="18" charset="0"/>
                                            </a:rPr>
                                            <m:t>𝜽</m:t>
                                          </m:r>
                                        </m:e>
                                      </m:d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 </m:t>
                                          </m:r>
                                          <m:d>
                                            <m:d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</m:e>
                                  </m:d>
                                </m:e>
                              </m:nary>
                            </m:e>
                          </m:func>
                        </m:e>
                      </m:func>
                    </m:oMath>
                  </m:oMathPara>
                </a14:m>
                <a:endParaRPr lang="en-SG" b="1" dirty="0"/>
              </a:p>
              <a:p>
                <a:endParaRPr lang="en-US" dirty="0"/>
              </a:p>
              <a:p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05F54B6-C030-47D9-B5AC-03037CD103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2381" r="-146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8216C68-6F52-B7E0-C891-FF6B9F82905F}"/>
                  </a:ext>
                </a:extLst>
              </p:cNvPr>
              <p:cNvSpPr txBox="1"/>
              <p:nvPr/>
            </p:nvSpPr>
            <p:spPr>
              <a:xfrm>
                <a:off x="5909553" y="681037"/>
                <a:ext cx="251946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SG" dirty="0"/>
                  <a:t>: model prediction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SG" dirty="0"/>
                  <a:t>: measured value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8216C68-6F52-B7E0-C891-FF6B9F8290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9553" y="681037"/>
                <a:ext cx="2519464" cy="646331"/>
              </a:xfrm>
              <a:prstGeom prst="rect">
                <a:avLst/>
              </a:prstGeom>
              <a:blipFill>
                <a:blip r:embed="rId3"/>
                <a:stretch>
                  <a:fillRect t="-5660" b="-1415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378E6C9-84F0-3591-73FD-B1FD8B75C470}"/>
                  </a:ext>
                </a:extLst>
              </p:cNvPr>
              <p:cNvSpPr txBox="1"/>
              <p:nvPr/>
            </p:nvSpPr>
            <p:spPr>
              <a:xfrm>
                <a:off x="7169286" y="4250988"/>
                <a:ext cx="1712068" cy="774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SG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378E6C9-84F0-3591-73FD-B1FD8B75C4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9286" y="4250988"/>
                <a:ext cx="1712068" cy="7746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2849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222B3-05F7-40E7-A018-C4C2F07EA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Least squares loss and exact solution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AB8BD07-CE70-429C-BDFF-5751CDD0A33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Use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  <a:p>
                <a:r>
                  <a:rPr lang="en-US" dirty="0"/>
                  <a:t>Minimize the average of losses (Mean Squared Error) with respect to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endParaRPr lang="en-SG" b="1" dirty="0"/>
              </a:p>
              <a:p>
                <a:endParaRPr lang="en-SG" b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eqArr>
                        <m:eqArr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𝐽</m:t>
                          </m:r>
                          <m:d>
                            <m:d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</m:acc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;</m:t>
                                          </m:r>
                                          <m:r>
                                            <a:rPr lang="en-US" b="1" i="1">
                                              <a:latin typeface="Cambria Math" panose="02040503050406030204" pitchFamily="18" charset="0"/>
                                            </a:rPr>
                                            <m:t>𝜽</m:t>
                                          </m:r>
                                        </m:e>
                                      </m:d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  <m:sSubSup>
                            <m:sSubSup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</a:rPr>
                                        <m:t>𝒚</m:t>
                                      </m:r>
                                    </m:e>
                                  </m:acc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1" i="0">
                                      <a:latin typeface="Cambria Math" panose="02040503050406030204" pitchFamily="18" charset="0"/>
                                    </a:rPr>
                                    <m:t>𝐲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𝜽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1" i="0">
                                      <a:latin typeface="Cambria Math" panose="02040503050406030204" pitchFamily="18" charset="0"/>
                                    </a:rPr>
                                    <m:t>𝐲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  <m:sSubSup>
                            <m:sSubSup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𝝐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eqArr>
                    </m:oMath>
                  </m:oMathPara>
                </a14:m>
                <a:endParaRPr lang="en-SG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AB8BD07-CE70-429C-BDFF-5751CDD0A3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252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9986CDBD-9706-4141-9D9B-E999413490A4}"/>
              </a:ext>
            </a:extLst>
          </p:cNvPr>
          <p:cNvSpPr txBox="1"/>
          <p:nvPr/>
        </p:nvSpPr>
        <p:spPr>
          <a:xfrm>
            <a:off x="7850779" y="3193869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2-norm squared</a:t>
            </a:r>
            <a:endParaRPr lang="en-SG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45D5B76-6049-4FCF-BF4E-A29511D04EDE}"/>
              </a:ext>
            </a:extLst>
          </p:cNvPr>
          <p:cNvCxnSpPr/>
          <p:nvPr/>
        </p:nvCxnSpPr>
        <p:spPr>
          <a:xfrm flipH="1">
            <a:off x="7328263" y="3690257"/>
            <a:ext cx="509451" cy="5878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7183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401CF-0066-4BF5-9A22-E9E409111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algebra notation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6ACD6E-01B5-45D0-BDDE-B26BF4DAB6D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Row feature vector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,⋯,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, column vector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Matrix-vector multiplication,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0" dirty="0" smtClean="0">
                            <a:latin typeface="Cambria Math" panose="02040503050406030204" pitchFamily="18" charset="0"/>
                          </a:rPr>
                          <m:t>𝐲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endParaRPr lang="en-US" b="1" i="1" dirty="0"/>
              </a:p>
              <a:p>
                <a:r>
                  <a:rPr lang="en-US" dirty="0"/>
                  <a:t>Transpose for matrix: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𝑗𝑖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-Norm: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begChr m:val="|"/>
                                          <m:endChr m:val="|"/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sup>
                                  </m:sSup>
                                </m:e>
                              </m:nary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1/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6ACD6E-01B5-45D0-BDDE-B26BF4DAB6D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59" t="-252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5121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2C7B6B9-2FD5-42A3-A18F-2FEF8682699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The design matrix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2C7B6B9-2FD5-42A3-A18F-2FEF868269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0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7E31C-FA6D-4834-B227-A7490D43454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</m:d>
                                  </m:sup>
                                </m:sSubSup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  <m:sup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</m:d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d>
                                  </m:sup>
                                </m:sSubSup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/>
                              <m:e/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SG" dirty="0"/>
              </a:p>
              <a:p>
                <a:pPr marL="457200" lvl="1" indent="0">
                  <a:buNone/>
                </a:pPr>
                <a:endParaRPr lang="en-US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sSup>
                                      <m:sSupPr>
                                        <m:ctrlPr>
                                          <a:rPr lang="en-US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1" i="1" smtClean="0">
                                            <a:latin typeface="Cambria Math" panose="02040503050406030204" pitchFamily="18" charset="0"/>
                                          </a:rPr>
                                          <m:t>𝒙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(1)</m:t>
                                        </m:r>
                                      </m:sup>
                                    </m:s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en-US" b="1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b="1" i="1" smtClean="0">
                                                <a:latin typeface="Cambria Math" panose="02040503050406030204" pitchFamily="18" charset="0"/>
                                              </a:rPr>
                                              <m:t>𝒙</m:t>
                                            </m:r>
                                          </m:e>
                                          <m:sup>
                                            <m:d>
                                              <m:dPr>
                                                <m:ctrlP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𝑛</m:t>
                                                </m:r>
                                              </m:e>
                                            </m:d>
                                          </m:sup>
                                        </m:sSup>
                                      </m:e>
                                    </m:d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7E31C-FA6D-4834-B227-A7490D4345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112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78DB3E7-B87D-41A8-B9A9-B69736887626}"/>
                  </a:ext>
                </a:extLst>
              </p:cNvPr>
              <p:cNvSpPr txBox="1"/>
              <p:nvPr/>
            </p:nvSpPr>
            <p:spPr>
              <a:xfrm>
                <a:off x="986246" y="5688874"/>
                <a:ext cx="220109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𝐲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?</m:t>
                      </m:r>
                    </m:oMath>
                  </m:oMathPara>
                </a14:m>
                <a:endParaRPr lang="en-SG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78DB3E7-B87D-41A8-B9A9-B697368876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246" y="5688874"/>
                <a:ext cx="2201091" cy="461665"/>
              </a:xfrm>
              <a:prstGeom prst="rect">
                <a:avLst/>
              </a:prstGeom>
              <a:blipFill>
                <a:blip r:embed="rId4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B711EE5-BF94-4A9A-AA33-7D511CE23ECD}"/>
                  </a:ext>
                </a:extLst>
              </p:cNvPr>
              <p:cNvSpPr txBox="1"/>
              <p:nvPr/>
            </p:nvSpPr>
            <p:spPr>
              <a:xfrm>
                <a:off x="6315891" y="4238897"/>
                <a:ext cx="1789611" cy="2152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SG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𝐲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p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B711EE5-BF94-4A9A-AA33-7D511CE23E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5891" y="4238897"/>
                <a:ext cx="1789611" cy="215276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52D64853-FC44-40A5-7815-BC8D0A4827C7}"/>
              </a:ext>
            </a:extLst>
          </p:cNvPr>
          <p:cNvSpPr txBox="1"/>
          <p:nvPr/>
        </p:nvSpPr>
        <p:spPr>
          <a:xfrm>
            <a:off x="6609945" y="1812948"/>
            <a:ext cx="1862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feature vector </a:t>
            </a:r>
            <a:endParaRPr lang="en-SG" dirty="0"/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BCF824C7-6DBB-BDA0-E4C8-DDA976E4E1CA}"/>
              </a:ext>
            </a:extLst>
          </p:cNvPr>
          <p:cNvSpPr/>
          <p:nvPr/>
        </p:nvSpPr>
        <p:spPr>
          <a:xfrm>
            <a:off x="6215976" y="1959975"/>
            <a:ext cx="238328" cy="8268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3BFD306-7E65-4893-9747-1EAB049C1A87}"/>
              </a:ext>
            </a:extLst>
          </p:cNvPr>
          <p:cNvCxnSpPr/>
          <p:nvPr/>
        </p:nvCxnSpPr>
        <p:spPr>
          <a:xfrm>
            <a:off x="986246" y="2299855"/>
            <a:ext cx="0" cy="581890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0EA2768-CDE8-4EB8-8297-A9F28F90552D}"/>
              </a:ext>
            </a:extLst>
          </p:cNvPr>
          <p:cNvSpPr txBox="1"/>
          <p:nvPr/>
        </p:nvSpPr>
        <p:spPr>
          <a:xfrm rot="16200000">
            <a:off x="574161" y="2374609"/>
            <a:ext cx="1687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data point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23929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AE540-C8EE-4E0C-9E8D-F11C20103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descent </a:t>
            </a:r>
            <a:endParaRPr lang="en-SG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54D2ACD-1C97-4258-8707-ADB71D939FC1}"/>
              </a:ext>
            </a:extLst>
          </p:cNvPr>
          <p:cNvCxnSpPr/>
          <p:nvPr/>
        </p:nvCxnSpPr>
        <p:spPr>
          <a:xfrm>
            <a:off x="1681089" y="5479366"/>
            <a:ext cx="35661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8DA1966-DCD1-4F74-9081-B6CB3F097579}"/>
              </a:ext>
            </a:extLst>
          </p:cNvPr>
          <p:cNvCxnSpPr/>
          <p:nvPr/>
        </p:nvCxnSpPr>
        <p:spPr>
          <a:xfrm flipV="1">
            <a:off x="1681089" y="2553286"/>
            <a:ext cx="0" cy="2926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A2EA19C-F2AE-4805-9C15-E2D400006F9A}"/>
              </a:ext>
            </a:extLst>
          </p:cNvPr>
          <p:cNvSpPr/>
          <p:nvPr/>
        </p:nvSpPr>
        <p:spPr>
          <a:xfrm>
            <a:off x="2911976" y="3430445"/>
            <a:ext cx="738827" cy="749119"/>
          </a:xfrm>
          <a:custGeom>
            <a:avLst/>
            <a:gdLst>
              <a:gd name="connsiteX0" fmla="*/ 36 w 738827"/>
              <a:gd name="connsiteY0" fmla="*/ 388933 h 749119"/>
              <a:gd name="connsiteX1" fmla="*/ 133679 w 738827"/>
              <a:gd name="connsiteY1" fmla="*/ 677321 h 749119"/>
              <a:gd name="connsiteX2" fmla="*/ 429101 w 738827"/>
              <a:gd name="connsiteY2" fmla="*/ 747660 h 749119"/>
              <a:gd name="connsiteX3" fmla="*/ 626049 w 738827"/>
              <a:gd name="connsiteY3" fmla="*/ 635118 h 749119"/>
              <a:gd name="connsiteX4" fmla="*/ 738590 w 738827"/>
              <a:gd name="connsiteY4" fmla="*/ 332663 h 749119"/>
              <a:gd name="connsiteX5" fmla="*/ 597913 w 738827"/>
              <a:gd name="connsiteY5" fmla="*/ 30207 h 749119"/>
              <a:gd name="connsiteX6" fmla="*/ 126646 w 738827"/>
              <a:gd name="connsiteY6" fmla="*/ 51309 h 749119"/>
              <a:gd name="connsiteX7" fmla="*/ 36 w 738827"/>
              <a:gd name="connsiteY7" fmla="*/ 388933 h 749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8827" h="749119">
                <a:moveTo>
                  <a:pt x="36" y="388933"/>
                </a:moveTo>
                <a:cubicBezTo>
                  <a:pt x="1208" y="493268"/>
                  <a:pt x="62168" y="617533"/>
                  <a:pt x="133679" y="677321"/>
                </a:cubicBezTo>
                <a:cubicBezTo>
                  <a:pt x="205190" y="737109"/>
                  <a:pt x="347039" y="754694"/>
                  <a:pt x="429101" y="747660"/>
                </a:cubicBezTo>
                <a:cubicBezTo>
                  <a:pt x="511163" y="740626"/>
                  <a:pt x="574467" y="704284"/>
                  <a:pt x="626049" y="635118"/>
                </a:cubicBezTo>
                <a:cubicBezTo>
                  <a:pt x="677631" y="565952"/>
                  <a:pt x="743279" y="433481"/>
                  <a:pt x="738590" y="332663"/>
                </a:cubicBezTo>
                <a:cubicBezTo>
                  <a:pt x="733901" y="231845"/>
                  <a:pt x="699904" y="77099"/>
                  <a:pt x="597913" y="30207"/>
                </a:cubicBezTo>
                <a:cubicBezTo>
                  <a:pt x="495922" y="-16685"/>
                  <a:pt x="227465" y="-8479"/>
                  <a:pt x="126646" y="51309"/>
                </a:cubicBezTo>
                <a:cubicBezTo>
                  <a:pt x="25828" y="111097"/>
                  <a:pt x="-1136" y="284598"/>
                  <a:pt x="36" y="388933"/>
                </a:cubicBezTo>
                <a:close/>
              </a:path>
            </a:pathLst>
          </a:custGeom>
          <a:noFill/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1112403-E78A-4888-A5C7-504F921A30C4}"/>
              </a:ext>
            </a:extLst>
          </p:cNvPr>
          <p:cNvSpPr/>
          <p:nvPr/>
        </p:nvSpPr>
        <p:spPr>
          <a:xfrm>
            <a:off x="3088871" y="3633815"/>
            <a:ext cx="368659" cy="347512"/>
          </a:xfrm>
          <a:custGeom>
            <a:avLst/>
            <a:gdLst>
              <a:gd name="connsiteX0" fmla="*/ 181867 w 368659"/>
              <a:gd name="connsiteY0" fmla="*/ 2683 h 347512"/>
              <a:gd name="connsiteX1" fmla="*/ 6021 w 368659"/>
              <a:gd name="connsiteY1" fmla="*/ 58954 h 347512"/>
              <a:gd name="connsiteX2" fmla="*/ 55258 w 368659"/>
              <a:gd name="connsiteY2" fmla="*/ 241834 h 347512"/>
              <a:gd name="connsiteX3" fmla="*/ 195935 w 368659"/>
              <a:gd name="connsiteY3" fmla="*/ 347342 h 347512"/>
              <a:gd name="connsiteX4" fmla="*/ 336612 w 368659"/>
              <a:gd name="connsiteY4" fmla="*/ 262936 h 347512"/>
              <a:gd name="connsiteX5" fmla="*/ 357714 w 368659"/>
              <a:gd name="connsiteY5" fmla="*/ 129293 h 347512"/>
              <a:gd name="connsiteX6" fmla="*/ 181867 w 368659"/>
              <a:gd name="connsiteY6" fmla="*/ 2683 h 347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8659" h="347512">
                <a:moveTo>
                  <a:pt x="181867" y="2683"/>
                </a:moveTo>
                <a:cubicBezTo>
                  <a:pt x="123251" y="-9040"/>
                  <a:pt x="27122" y="19096"/>
                  <a:pt x="6021" y="58954"/>
                </a:cubicBezTo>
                <a:cubicBezTo>
                  <a:pt x="-15081" y="98813"/>
                  <a:pt x="23606" y="193769"/>
                  <a:pt x="55258" y="241834"/>
                </a:cubicBezTo>
                <a:cubicBezTo>
                  <a:pt x="86910" y="289899"/>
                  <a:pt x="149043" y="343825"/>
                  <a:pt x="195935" y="347342"/>
                </a:cubicBezTo>
                <a:cubicBezTo>
                  <a:pt x="242827" y="350859"/>
                  <a:pt x="309649" y="299277"/>
                  <a:pt x="336612" y="262936"/>
                </a:cubicBezTo>
                <a:cubicBezTo>
                  <a:pt x="363575" y="226595"/>
                  <a:pt x="381160" y="171496"/>
                  <a:pt x="357714" y="129293"/>
                </a:cubicBezTo>
                <a:cubicBezTo>
                  <a:pt x="334268" y="87090"/>
                  <a:pt x="240483" y="14406"/>
                  <a:pt x="181867" y="2683"/>
                </a:cubicBezTo>
                <a:close/>
              </a:path>
            </a:pathLst>
          </a:cu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FE2AA73-5D19-4D91-922E-3A3F1B5FA6A9}"/>
              </a:ext>
            </a:extLst>
          </p:cNvPr>
          <p:cNvSpPr/>
          <p:nvPr/>
        </p:nvSpPr>
        <p:spPr>
          <a:xfrm>
            <a:off x="2521338" y="3129227"/>
            <a:ext cx="1801915" cy="1471527"/>
          </a:xfrm>
          <a:custGeom>
            <a:avLst/>
            <a:gdLst>
              <a:gd name="connsiteX0" fmla="*/ 193727 w 1801915"/>
              <a:gd name="connsiteY0" fmla="*/ 120410 h 1471527"/>
              <a:gd name="connsiteX1" fmla="*/ 3813 w 1801915"/>
              <a:gd name="connsiteY1" fmla="*/ 458035 h 1471527"/>
              <a:gd name="connsiteX2" fmla="*/ 313302 w 1801915"/>
              <a:gd name="connsiteY2" fmla="*/ 1203622 h 1471527"/>
              <a:gd name="connsiteX3" fmla="*/ 1206600 w 1801915"/>
              <a:gd name="connsiteY3" fmla="*/ 1470908 h 1471527"/>
              <a:gd name="connsiteX4" fmla="*/ 1727105 w 1801915"/>
              <a:gd name="connsiteY4" fmla="*/ 1266927 h 1471527"/>
              <a:gd name="connsiteX5" fmla="*/ 1769308 w 1801915"/>
              <a:gd name="connsiteY5" fmla="*/ 943370 h 1471527"/>
              <a:gd name="connsiteX6" fmla="*/ 1445751 w 1801915"/>
              <a:gd name="connsiteY6" fmla="*/ 296256 h 1471527"/>
              <a:gd name="connsiteX7" fmla="*/ 918213 w 1801915"/>
              <a:gd name="connsiteY7" fmla="*/ 7868 h 1471527"/>
              <a:gd name="connsiteX8" fmla="*/ 193727 w 1801915"/>
              <a:gd name="connsiteY8" fmla="*/ 120410 h 1471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01915" h="1471527">
                <a:moveTo>
                  <a:pt x="193727" y="120410"/>
                </a:moveTo>
                <a:cubicBezTo>
                  <a:pt x="41327" y="195438"/>
                  <a:pt x="-16116" y="277500"/>
                  <a:pt x="3813" y="458035"/>
                </a:cubicBezTo>
                <a:cubicBezTo>
                  <a:pt x="23742" y="638570"/>
                  <a:pt x="112837" y="1034810"/>
                  <a:pt x="313302" y="1203622"/>
                </a:cubicBezTo>
                <a:cubicBezTo>
                  <a:pt x="513767" y="1372434"/>
                  <a:pt x="970966" y="1460357"/>
                  <a:pt x="1206600" y="1470908"/>
                </a:cubicBezTo>
                <a:cubicBezTo>
                  <a:pt x="1442234" y="1481459"/>
                  <a:pt x="1633320" y="1354850"/>
                  <a:pt x="1727105" y="1266927"/>
                </a:cubicBezTo>
                <a:cubicBezTo>
                  <a:pt x="1820890" y="1179004"/>
                  <a:pt x="1816200" y="1105149"/>
                  <a:pt x="1769308" y="943370"/>
                </a:cubicBezTo>
                <a:cubicBezTo>
                  <a:pt x="1722416" y="781592"/>
                  <a:pt x="1587600" y="452173"/>
                  <a:pt x="1445751" y="296256"/>
                </a:cubicBezTo>
                <a:cubicBezTo>
                  <a:pt x="1303902" y="140339"/>
                  <a:pt x="1126884" y="39520"/>
                  <a:pt x="918213" y="7868"/>
                </a:cubicBezTo>
                <a:cubicBezTo>
                  <a:pt x="709542" y="-23784"/>
                  <a:pt x="346127" y="45382"/>
                  <a:pt x="193727" y="120410"/>
                </a:cubicBezTo>
                <a:close/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A0DBD75-6A8E-4D67-A944-75341BE7F777}"/>
              </a:ext>
            </a:extLst>
          </p:cNvPr>
          <p:cNvSpPr/>
          <p:nvPr/>
        </p:nvSpPr>
        <p:spPr>
          <a:xfrm>
            <a:off x="2273594" y="2880135"/>
            <a:ext cx="2800153" cy="2205510"/>
          </a:xfrm>
          <a:custGeom>
            <a:avLst/>
            <a:gdLst>
              <a:gd name="connsiteX0" fmla="*/ 26474 w 2800153"/>
              <a:gd name="connsiteY0" fmla="*/ 179588 h 2205510"/>
              <a:gd name="connsiteX1" fmla="*/ 117914 w 2800153"/>
              <a:gd name="connsiteY1" fmla="*/ 1058819 h 2205510"/>
              <a:gd name="connsiteX2" fmla="*/ 476640 w 2800153"/>
              <a:gd name="connsiteY2" fmla="*/ 1635594 h 2205510"/>
              <a:gd name="connsiteX3" fmla="*/ 1201126 w 2800153"/>
              <a:gd name="connsiteY3" fmla="*/ 1909914 h 2205510"/>
              <a:gd name="connsiteX4" fmla="*/ 2516455 w 2800153"/>
              <a:gd name="connsiteY4" fmla="*/ 2205336 h 2205510"/>
              <a:gd name="connsiteX5" fmla="*/ 2783741 w 2800153"/>
              <a:gd name="connsiteY5" fmla="*/ 1867711 h 2205510"/>
              <a:gd name="connsiteX6" fmla="*/ 2692301 w 2800153"/>
              <a:gd name="connsiteY6" fmla="*/ 1023650 h 2205510"/>
              <a:gd name="connsiteX7" fmla="*/ 2052221 w 2800153"/>
              <a:gd name="connsiteY7" fmla="*/ 503145 h 2205510"/>
              <a:gd name="connsiteX8" fmla="*/ 1187058 w 2800153"/>
              <a:gd name="connsiteY8" fmla="*/ 24843 h 2205510"/>
              <a:gd name="connsiteX9" fmla="*/ 546978 w 2800153"/>
              <a:gd name="connsiteY9" fmla="*/ 81114 h 2205510"/>
              <a:gd name="connsiteX10" fmla="*/ 26474 w 2800153"/>
              <a:gd name="connsiteY10" fmla="*/ 179588 h 2205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53" h="2205510">
                <a:moveTo>
                  <a:pt x="26474" y="179588"/>
                </a:moveTo>
                <a:cubicBezTo>
                  <a:pt x="-45037" y="342539"/>
                  <a:pt x="42886" y="816152"/>
                  <a:pt x="117914" y="1058819"/>
                </a:cubicBezTo>
                <a:cubicBezTo>
                  <a:pt x="192942" y="1301486"/>
                  <a:pt x="296105" y="1493745"/>
                  <a:pt x="476640" y="1635594"/>
                </a:cubicBezTo>
                <a:cubicBezTo>
                  <a:pt x="657175" y="1777443"/>
                  <a:pt x="861157" y="1814957"/>
                  <a:pt x="1201126" y="1909914"/>
                </a:cubicBezTo>
                <a:cubicBezTo>
                  <a:pt x="1541095" y="2004871"/>
                  <a:pt x="2252686" y="2212370"/>
                  <a:pt x="2516455" y="2205336"/>
                </a:cubicBezTo>
                <a:cubicBezTo>
                  <a:pt x="2780224" y="2198302"/>
                  <a:pt x="2754433" y="2064659"/>
                  <a:pt x="2783741" y="1867711"/>
                </a:cubicBezTo>
                <a:cubicBezTo>
                  <a:pt x="2813049" y="1670763"/>
                  <a:pt x="2814221" y="1251078"/>
                  <a:pt x="2692301" y="1023650"/>
                </a:cubicBezTo>
                <a:cubicBezTo>
                  <a:pt x="2570381" y="796222"/>
                  <a:pt x="2303095" y="669613"/>
                  <a:pt x="2052221" y="503145"/>
                </a:cubicBezTo>
                <a:cubicBezTo>
                  <a:pt x="1801347" y="336677"/>
                  <a:pt x="1437932" y="95181"/>
                  <a:pt x="1187058" y="24843"/>
                </a:cubicBezTo>
                <a:cubicBezTo>
                  <a:pt x="936184" y="-45496"/>
                  <a:pt x="741581" y="52979"/>
                  <a:pt x="546978" y="81114"/>
                </a:cubicBezTo>
                <a:cubicBezTo>
                  <a:pt x="352375" y="109249"/>
                  <a:pt x="97985" y="16637"/>
                  <a:pt x="26474" y="179588"/>
                </a:cubicBezTo>
                <a:close/>
              </a:path>
            </a:pathLst>
          </a:cu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14BCBB1-26D0-46E2-A64B-800AAD32691E}"/>
                  </a:ext>
                </a:extLst>
              </p:cNvPr>
              <p:cNvSpPr txBox="1"/>
              <p:nvPr/>
            </p:nvSpPr>
            <p:spPr>
              <a:xfrm>
                <a:off x="4691575" y="5596089"/>
                <a:ext cx="31079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14BCBB1-26D0-46E2-A64B-800AAD3269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1575" y="5596089"/>
                <a:ext cx="310791" cy="276999"/>
              </a:xfrm>
              <a:prstGeom prst="rect">
                <a:avLst/>
              </a:prstGeom>
              <a:blipFill>
                <a:blip r:embed="rId2"/>
                <a:stretch>
                  <a:fillRect l="-13725" r="-1961" b="-2000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1A261E1-1F39-47D9-A3F4-2893CEA2C852}"/>
                  </a:ext>
                </a:extLst>
              </p:cNvPr>
              <p:cNvSpPr txBox="1"/>
              <p:nvPr/>
            </p:nvSpPr>
            <p:spPr>
              <a:xfrm>
                <a:off x="1228589" y="2442593"/>
                <a:ext cx="30546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1A261E1-1F39-47D9-A3F4-2893CEA2C8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8589" y="2442593"/>
                <a:ext cx="305468" cy="276999"/>
              </a:xfrm>
              <a:prstGeom prst="rect">
                <a:avLst/>
              </a:prstGeom>
              <a:blipFill>
                <a:blip r:embed="rId3"/>
                <a:stretch>
                  <a:fillRect l="-14000" r="-2000" b="-2000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E5C1C89-0699-4A2D-8347-BC1F5DC30FBC}"/>
              </a:ext>
            </a:extLst>
          </p:cNvPr>
          <p:cNvCxnSpPr>
            <a:cxnSpLocks/>
          </p:cNvCxnSpPr>
          <p:nvPr/>
        </p:nvCxnSpPr>
        <p:spPr>
          <a:xfrm flipV="1">
            <a:off x="3890035" y="3059724"/>
            <a:ext cx="260255" cy="2722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D5C129E-DE0E-4511-AAF5-DBBBC69BD377}"/>
                  </a:ext>
                </a:extLst>
              </p:cNvPr>
              <p:cNvSpPr txBox="1"/>
              <p:nvPr/>
            </p:nvSpPr>
            <p:spPr>
              <a:xfrm>
                <a:off x="3910816" y="1981037"/>
                <a:ext cx="1702191" cy="985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sub>
                      </m:sSub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⋯,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SG" i="1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D5C129E-DE0E-4511-AAF5-DBBBC69BD3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0816" y="1981037"/>
                <a:ext cx="1702191" cy="985334"/>
              </a:xfrm>
              <a:prstGeom prst="rect">
                <a:avLst/>
              </a:prstGeom>
              <a:blipFill>
                <a:blip r:embed="rId4"/>
                <a:stretch>
                  <a:fillRect r="-3154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20847EF-2686-4353-BDC2-6CF8DE8DFBB5}"/>
                  </a:ext>
                </a:extLst>
              </p:cNvPr>
              <p:cNvSpPr txBox="1"/>
              <p:nvPr/>
            </p:nvSpPr>
            <p:spPr>
              <a:xfrm>
                <a:off x="6527411" y="2806506"/>
                <a:ext cx="2241157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Update the parameter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r>
                  <a:rPr lang="en-SG" dirty="0"/>
                  <a:t> in the negative gradient direction by a small learning rate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SG" dirty="0"/>
                  <a:t>, so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𝜖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sub>
                      </m:sSub>
                      <m:r>
                        <a:rPr lang="en-US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SG" i="1" dirty="0"/>
              </a:p>
              <a:p>
                <a:endParaRPr lang="en-SG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20847EF-2686-4353-BDC2-6CF8DE8DFB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7411" y="2806506"/>
                <a:ext cx="2241157" cy="2862322"/>
              </a:xfrm>
              <a:prstGeom prst="rect">
                <a:avLst/>
              </a:prstGeom>
              <a:blipFill>
                <a:blip r:embed="rId5"/>
                <a:stretch>
                  <a:fillRect l="-2452" t="-1064" r="-463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2C79635-833F-448E-B6D7-EC783A144D68}"/>
                  </a:ext>
                </a:extLst>
              </p:cNvPr>
              <p:cNvSpPr txBox="1"/>
              <p:nvPr/>
            </p:nvSpPr>
            <p:spPr>
              <a:xfrm>
                <a:off x="2273594" y="5731391"/>
                <a:ext cx="203659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Contour plot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, i.e., lines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const</m:t>
                    </m:r>
                  </m:oMath>
                </a14:m>
                <a:r>
                  <a:rPr lang="en-SG" dirty="0"/>
                  <a:t>.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2C79635-833F-448E-B6D7-EC783A144D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3594" y="5731391"/>
                <a:ext cx="2036598" cy="923330"/>
              </a:xfrm>
              <a:prstGeom prst="rect">
                <a:avLst/>
              </a:prstGeom>
              <a:blipFill>
                <a:blip r:embed="rId6"/>
                <a:stretch>
                  <a:fillRect l="-2695" t="-3289" r="-299" b="-921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4A975FF-A4BB-4A26-8C0A-993029D08A2D}"/>
                  </a:ext>
                </a:extLst>
              </p:cNvPr>
              <p:cNvSpPr txBox="1"/>
              <p:nvPr/>
            </p:nvSpPr>
            <p:spPr>
              <a:xfrm>
                <a:off x="6818811" y="1091623"/>
                <a:ext cx="1861457" cy="7958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𝑑𝐽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4A975FF-A4BB-4A26-8C0A-993029D08A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8811" y="1091623"/>
                <a:ext cx="1861457" cy="79585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61697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44E63C5-2530-473E-BAA8-13FD442CD8F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/>
                  <a:t>Negative-gradient </a:t>
                </a:r>
                <a:r>
                  <a:rPr lang="en-US" dirty="0"/>
                  <a:t>move lower the objective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44E63C5-2530-473E-BAA8-13FD442CD8F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3091" t="-13364" b="-2073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A5A1C6-D842-4C8A-8ED2-1BE78E787F3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2086879"/>
                <a:ext cx="7886700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𝛁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𝜼</m:t>
                      </m:r>
                    </m:oMath>
                  </m:oMathPara>
                </a14:m>
                <a:endParaRPr lang="en-SG" b="1" i="1" dirty="0"/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𝜼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𝜼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𝛁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+⋯</m:t>
                      </m:r>
                    </m:oMath>
                  </m:oMathPara>
                </a14:m>
                <a:endParaRPr lang="en-SG" dirty="0"/>
              </a:p>
              <a:p>
                <a:endParaRPr lang="en-US" dirty="0"/>
              </a:p>
              <a:p>
                <a:r>
                  <a:rPr lang="en-US" dirty="0"/>
                  <a:t>S</a:t>
                </a:r>
                <a:r>
                  <a:rPr lang="en-SG" dirty="0" err="1"/>
                  <a:t>ubstitute</a:t>
                </a:r>
                <a:r>
                  <a:rPr lang="en-SG" dirty="0"/>
                  <a:t>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r>
                  <a:rPr lang="en-SG" dirty="0"/>
                  <a:t>, we find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limLow>
                        <m:limLow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>
                                          <a:latin typeface="Cambria Math" panose="02040503050406030204" pitchFamily="18" charset="0"/>
                                        </a:rPr>
                                        <m:t>∇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𝐽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</m:groupChr>
                        </m:e>
                        <m:li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≥0</m:t>
                          </m:r>
                        </m:lim>
                      </m:limLow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SG" dirty="0"/>
              </a:p>
              <a:p>
                <a:pPr marL="0" indent="0">
                  <a:buNone/>
                </a:pPr>
                <a:r>
                  <a:rPr lang="en-US" dirty="0"/>
                  <a:t>Provided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SG" dirty="0"/>
                  <a:t> is small enough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A5A1C6-D842-4C8A-8ED2-1BE78E787F3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2086879"/>
                <a:ext cx="7886700" cy="4351338"/>
              </a:xfrm>
              <a:blipFill>
                <a:blip r:embed="rId4"/>
                <a:stretch>
                  <a:fillRect l="-154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8717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C18B4-756F-4B98-8D39-F8C790FB6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in linear regression problem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20C962-C574-4D29-AB14-62A5202A5E3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𝜽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𝜽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𝐲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SG" dirty="0"/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𝐲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SG" dirty="0"/>
              </a:p>
              <a:p>
                <a:endParaRPr lang="en-US" dirty="0"/>
              </a:p>
              <a:p>
                <a:r>
                  <a:rPr lang="en-US" dirty="0"/>
                  <a:t>Update  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</a:rPr>
                      <m:t>𝜽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𝜽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𝜽</m:t>
                        </m:r>
                      </m:sub>
                    </m:sSub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d>
                  </m:oMath>
                </a14:m>
                <a:br>
                  <a:rPr lang="en-US" b="1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𝜽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1" i="0">
                        <a:latin typeface="Cambria Math" panose="02040503050406030204" pitchFamily="18" charset="0"/>
                      </a:rPr>
                      <m:t>𝐲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SG" i="1" dirty="0"/>
              </a:p>
              <a:p>
                <a:pPr marL="0" indent="0">
                  <a:buNone/>
                </a:pPr>
                <a:endParaRPr lang="en-SG" dirty="0"/>
              </a:p>
              <a:p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20C962-C574-4D29-AB14-62A5202A5E3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140D8EC-A5DF-45B4-86F7-6C9C296E51F6}"/>
                  </a:ext>
                </a:extLst>
              </p:cNvPr>
              <p:cNvSpPr txBox="1"/>
              <p:nvPr/>
            </p:nvSpPr>
            <p:spPr>
              <a:xfrm>
                <a:off x="7432766" y="2860766"/>
                <a:ext cx="1198616" cy="11730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𝛉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den>
                      </m:f>
                    </m:oMath>
                  </m:oMathPara>
                </a14:m>
                <a:endParaRPr lang="en-SG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lang="en-US" b="1">
                              <a:latin typeface="Cambria Math" panose="02040503050406030204" pitchFamily="18" charset="0"/>
                            </a:rPr>
                            <m:t>𝛉</m:t>
                          </m:r>
                        </m:sub>
                      </m:sSub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140D8EC-A5DF-45B4-86F7-6C9C296E51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2766" y="2860766"/>
                <a:ext cx="1198616" cy="117307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D202FEF-236D-E070-4ACB-2C1FE229DCE4}"/>
                  </a:ext>
                </a:extLst>
              </p:cNvPr>
              <p:cNvSpPr txBox="1"/>
              <p:nvPr/>
            </p:nvSpPr>
            <p:spPr>
              <a:xfrm>
                <a:off x="7250054" y="5719863"/>
                <a:ext cx="13813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𝛉</m:t>
                      </m:r>
                    </m:oMath>
                  </m:oMathPara>
                </a14:m>
                <a:endParaRPr lang="en-SG" sz="2400" b="1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D202FEF-236D-E070-4ACB-2C1FE229DC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0054" y="5719863"/>
                <a:ext cx="1381328" cy="461665"/>
              </a:xfrm>
              <a:prstGeom prst="rect">
                <a:avLst/>
              </a:prstGeom>
              <a:blipFill>
                <a:blip r:embed="rId4"/>
                <a:stretch>
                  <a:fillRect t="-2632" b="-1315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2B85E06-3AD5-EF19-250F-46323C94A77A}"/>
                  </a:ext>
                </a:extLst>
              </p:cNvPr>
              <p:cNvSpPr txBox="1"/>
              <p:nvPr/>
            </p:nvSpPr>
            <p:spPr>
              <a:xfrm>
                <a:off x="890078" y="5844495"/>
                <a:ext cx="3156627" cy="6578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𝐲</m:t>
                    </m:r>
                  </m:oMath>
                </a14:m>
                <a:r>
                  <a:rPr lang="en-SG" dirty="0"/>
                  <a:t>: vector in data point space, i.e.,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SG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=1,⋯,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2B85E06-3AD5-EF19-250F-46323C94A7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078" y="5844495"/>
                <a:ext cx="3156627" cy="657809"/>
              </a:xfrm>
              <a:prstGeom prst="rect">
                <a:avLst/>
              </a:prstGeom>
              <a:blipFill>
                <a:blip r:embed="rId5"/>
                <a:stretch>
                  <a:fillRect l="-1544" t="-5556" b="-1388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46905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2EB28-C94F-4C97-A79E-D781680CA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Normal equation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D8B26E-7187-41DB-8AB6-A887702C849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=0 </m:t>
                    </m:r>
                  </m:oMath>
                </a14:m>
                <a:r>
                  <a:rPr lang="en-US" b="0" i="1" dirty="0">
                    <a:latin typeface="Cambria Math" panose="02040503050406030204" pitchFamily="18" charset="0"/>
                  </a:rPr>
                  <a:t> </a:t>
                </a:r>
                <a:r>
                  <a:rPr lang="en-US" b="0" dirty="0">
                    <a:latin typeface="+mn-lt"/>
                  </a:rPr>
                  <a:t>at the minimum, so 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𝜽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1" i="0">
                            <a:latin typeface="Cambria Math" panose="02040503050406030204" pitchFamily="18" charset="0"/>
                          </a:rPr>
                          <m:t>𝐲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SG" dirty="0"/>
              </a:p>
              <a:p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O</a:t>
                </a:r>
                <a:r>
                  <a:rPr lang="en-SG" dirty="0"/>
                  <a:t>r </a:t>
                </a:r>
              </a:p>
              <a:p>
                <a:endParaRPr lang="en-SG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0" smtClean="0">
                        <a:latin typeface="Cambria Math" panose="02040503050406030204" pitchFamily="18" charset="0"/>
                      </a:rPr>
                      <m:t>𝐲</m:t>
                    </m:r>
                  </m:oMath>
                </a14:m>
                <a:r>
                  <a:rPr lang="en-SG" dirty="0"/>
                  <a:t> 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SG" dirty="0"/>
                  <a:t>  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p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𝐲</m:t>
                    </m:r>
                  </m:oMath>
                </a14:m>
                <a:endParaRPr lang="en-SG" b="1" dirty="0"/>
              </a:p>
              <a:p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D8B26E-7187-41DB-8AB6-A887702C84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46" t="-252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54A0F3D2-D5ED-4DF6-A784-D7518DE68E77}"/>
              </a:ext>
            </a:extLst>
          </p:cNvPr>
          <p:cNvSpPr txBox="1"/>
          <p:nvPr/>
        </p:nvSpPr>
        <p:spPr>
          <a:xfrm>
            <a:off x="4650377" y="5846543"/>
            <a:ext cx="1979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Moore-Penrose pseudo-inverse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0181704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2F4E78C-891A-419A-8C46-E73358BD7FCC}"/>
              </a:ext>
            </a:extLst>
          </p:cNvPr>
          <p:cNvCxnSpPr>
            <a:cxnSpLocks/>
          </p:cNvCxnSpPr>
          <p:nvPr/>
        </p:nvCxnSpPr>
        <p:spPr>
          <a:xfrm flipV="1">
            <a:off x="2434857" y="4543650"/>
            <a:ext cx="854149" cy="67339"/>
          </a:xfrm>
          <a:prstGeom prst="straightConnector1">
            <a:avLst/>
          </a:prstGeom>
          <a:ln w="1905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4E1D561-7E7D-476C-8019-F0D2B382F952}"/>
              </a:ext>
            </a:extLst>
          </p:cNvPr>
          <p:cNvCxnSpPr>
            <a:cxnSpLocks/>
          </p:cNvCxnSpPr>
          <p:nvPr/>
        </p:nvCxnSpPr>
        <p:spPr>
          <a:xfrm>
            <a:off x="4479852" y="3147234"/>
            <a:ext cx="0" cy="1878422"/>
          </a:xfrm>
          <a:prstGeom prst="line">
            <a:avLst/>
          </a:prstGeom>
          <a:ln>
            <a:prstDash val="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6858AD0-9334-407C-8B07-412B5079D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Geometric interpretation of normal solution</a:t>
            </a:r>
            <a:endParaRPr lang="en-SG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017946C-06EF-41C1-B105-B96066D7EE56}"/>
              </a:ext>
            </a:extLst>
          </p:cNvPr>
          <p:cNvCxnSpPr/>
          <p:nvPr/>
        </p:nvCxnSpPr>
        <p:spPr>
          <a:xfrm flipV="1">
            <a:off x="2445488" y="3090530"/>
            <a:ext cx="2041452" cy="1524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1C34EF9-9B2C-4BC4-A2F7-8EB91FE111BC}"/>
                  </a:ext>
                </a:extLst>
              </p:cNvPr>
              <p:cNvSpPr txBox="1"/>
              <p:nvPr/>
            </p:nvSpPr>
            <p:spPr>
              <a:xfrm>
                <a:off x="3452037" y="3090530"/>
                <a:ext cx="3827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𝐲</m:t>
                      </m:r>
                    </m:oMath>
                  </m:oMathPara>
                </a14:m>
                <a:endParaRPr lang="en-SG" b="1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1C34EF9-9B2C-4BC4-A2F7-8EB91FE111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2037" y="3090530"/>
                <a:ext cx="382772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2152D40-C397-4E28-8E80-941B2CABD814}"/>
              </a:ext>
            </a:extLst>
          </p:cNvPr>
          <p:cNvCxnSpPr>
            <a:cxnSpLocks/>
          </p:cNvCxnSpPr>
          <p:nvPr/>
        </p:nvCxnSpPr>
        <p:spPr>
          <a:xfrm>
            <a:off x="2445488" y="4614530"/>
            <a:ext cx="2041452" cy="41112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6712BBD-C239-407D-B0F2-F64FB6E10A54}"/>
                  </a:ext>
                </a:extLst>
              </p:cNvPr>
              <p:cNvSpPr txBox="1"/>
              <p:nvPr/>
            </p:nvSpPr>
            <p:spPr>
              <a:xfrm>
                <a:off x="3480387" y="5174510"/>
                <a:ext cx="1127045" cy="11505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𝐲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0" smtClean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SG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6712BBD-C239-407D-B0F2-F64FB6E10A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0387" y="5174510"/>
                <a:ext cx="1127045" cy="1150508"/>
              </a:xfrm>
              <a:prstGeom prst="rect">
                <a:avLst/>
              </a:prstGeom>
              <a:blipFill>
                <a:blip r:embed="rId3"/>
                <a:stretch>
                  <a:fillRect t="-158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FF19FDD-7F01-4F7D-B209-182AA6CA6764}"/>
                  </a:ext>
                </a:extLst>
              </p:cNvPr>
              <p:cNvSpPr txBox="1"/>
              <p:nvPr/>
            </p:nvSpPr>
            <p:spPr>
              <a:xfrm>
                <a:off x="4458590" y="3664689"/>
                <a:ext cx="9214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𝐲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̂"/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𝐲</m:t>
                          </m:r>
                        </m:e>
                      </m:acc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FF19FDD-7F01-4F7D-B209-182AA6CA67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8590" y="3664689"/>
                <a:ext cx="921486" cy="369332"/>
              </a:xfrm>
              <a:prstGeom prst="rect">
                <a:avLst/>
              </a:prstGeom>
              <a:blipFill>
                <a:blip r:embed="rId4"/>
                <a:stretch>
                  <a:fillRect t="-3279" r="-19737" b="-983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CB865DE-C334-45D2-AC15-E15EEE637FC2}"/>
              </a:ext>
            </a:extLst>
          </p:cNvPr>
          <p:cNvCxnSpPr>
            <a:cxnSpLocks/>
          </p:cNvCxnSpPr>
          <p:nvPr/>
        </p:nvCxnSpPr>
        <p:spPr>
          <a:xfrm flipH="1">
            <a:off x="2098158" y="4614530"/>
            <a:ext cx="347330" cy="673396"/>
          </a:xfrm>
          <a:prstGeom prst="straightConnector1">
            <a:avLst/>
          </a:prstGeom>
          <a:ln w="1905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E7B26C7-BDEC-4BD1-9862-D9B6929D3839}"/>
                  </a:ext>
                </a:extLst>
              </p:cNvPr>
              <p:cNvSpPr txBox="1"/>
              <p:nvPr/>
            </p:nvSpPr>
            <p:spPr>
              <a:xfrm>
                <a:off x="1864242" y="5401340"/>
                <a:ext cx="4394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E7B26C7-BDEC-4BD1-9862-D9B6929D38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4242" y="5401340"/>
                <a:ext cx="439479" cy="369332"/>
              </a:xfrm>
              <a:prstGeom prst="rect">
                <a:avLst/>
              </a:prstGeom>
              <a:blipFill>
                <a:blip r:embed="rId5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0073B08-F227-4665-ADDD-5B7BB5A905F7}"/>
                  </a:ext>
                </a:extLst>
              </p:cNvPr>
              <p:cNvSpPr txBox="1"/>
              <p:nvPr/>
            </p:nvSpPr>
            <p:spPr>
              <a:xfrm>
                <a:off x="3278370" y="4313276"/>
                <a:ext cx="4394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0073B08-F227-4665-ADDD-5B7BB5A905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8370" y="4313276"/>
                <a:ext cx="439479" cy="369332"/>
              </a:xfrm>
              <a:prstGeom prst="rect">
                <a:avLst/>
              </a:prstGeom>
              <a:blipFill>
                <a:blip r:embed="rId6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33B1F14-7569-4AA8-A42B-AAF00E953F16}"/>
                  </a:ext>
                </a:extLst>
              </p:cNvPr>
              <p:cNvSpPr txBox="1"/>
              <p:nvPr/>
            </p:nvSpPr>
            <p:spPr>
              <a:xfrm>
                <a:off x="329815" y="2023065"/>
                <a:ext cx="1789611" cy="2152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SG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𝐲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p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33B1F14-7569-4AA8-A42B-AAF00E953F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815" y="2023065"/>
                <a:ext cx="1789611" cy="215276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AFBD304-232B-473B-8268-8BD53829FDEF}"/>
              </a:ext>
            </a:extLst>
          </p:cNvPr>
          <p:cNvCxnSpPr/>
          <p:nvPr/>
        </p:nvCxnSpPr>
        <p:spPr>
          <a:xfrm>
            <a:off x="4338084" y="4841357"/>
            <a:ext cx="0" cy="1311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B6461F3-A97A-4B92-8508-AD6B72A64A49}"/>
              </a:ext>
            </a:extLst>
          </p:cNvPr>
          <p:cNvCxnSpPr>
            <a:cxnSpLocks/>
          </p:cNvCxnSpPr>
          <p:nvPr/>
        </p:nvCxnSpPr>
        <p:spPr>
          <a:xfrm>
            <a:off x="4338084" y="4841357"/>
            <a:ext cx="159487" cy="275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ontent Placeholder 2">
                <a:extLst>
                  <a:ext uri="{FF2B5EF4-FFF2-40B4-BE49-F238E27FC236}">
                    <a16:creationId xmlns:a16="http://schemas.microsoft.com/office/drawing/2014/main" id="{A91FE5D3-9888-4DC0-8BAA-8286C4F3E2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83866" y="2153910"/>
                <a:ext cx="3560134" cy="1873240"/>
              </a:xfrm>
            </p:spPr>
            <p:txBody>
              <a:bodyPr>
                <a:normAutofit fontScale="92500"/>
              </a:bodyPr>
              <a:lstStyle/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d>
                                      <m:dPr>
                                        <m:ctrlP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</m:d>
                                  </m:sup>
                                </m:sSubSup>
                              </m:e>
                              <m:e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  <m:sup>
                                    <m:d>
                                      <m:dPr>
                                        <m:ctrlP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</m:d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d>
                                      <m:dPr>
                                        <m:ctrlP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d>
                                  </m:sup>
                                </m:sSubSup>
                              </m:e>
                              <m:e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/>
                              <m:e/>
                            </m:mr>
                            <m:mr>
                              <m:e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  <m:sup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SG" sz="1800" dirty="0"/>
              </a:p>
              <a:p>
                <a:pPr marL="457200" lvl="1" indent="0">
                  <a:buNone/>
                </a:pPr>
                <a:endParaRPr lang="en-US" sz="1800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8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1" i="0" smtClean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1" i="0" smtClean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,⋯, </m:t>
                          </m:r>
                          <m:sSub>
                            <m:sSubPr>
                              <m:ctrlPr>
                                <a:rPr lang="en-US" sz="18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1" i="0" smtClean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32" name="Content Placeholder 2">
                <a:extLst>
                  <a:ext uri="{FF2B5EF4-FFF2-40B4-BE49-F238E27FC236}">
                    <a16:creationId xmlns:a16="http://schemas.microsoft.com/office/drawing/2014/main" id="{A91FE5D3-9888-4DC0-8BAA-8286C4F3E2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83866" y="2153910"/>
                <a:ext cx="3560134" cy="1873240"/>
              </a:xfrm>
              <a:blipFill>
                <a:blip r:embed="rId8"/>
                <a:stretch>
                  <a:fillRect t="-162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20F0C9A-97B1-4AA3-911E-F73D66BDDEE0}"/>
                  </a:ext>
                </a:extLst>
              </p:cNvPr>
              <p:cNvSpPr txBox="1"/>
              <p:nvPr/>
            </p:nvSpPr>
            <p:spPr>
              <a:xfrm>
                <a:off x="6173971" y="4972492"/>
                <a:ext cx="2041451" cy="9697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Minimize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𝐲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̂"/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𝐲</m:t>
                            </m:r>
                          </m:e>
                        </m:acc>
                      </m:e>
                    </m:d>
                  </m:oMath>
                </a14:m>
                <a:r>
                  <a:rPr lang="en-SG" dirty="0"/>
                  <a:t> leads to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bSup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𝐲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̂"/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𝐲</m:t>
                            </m:r>
                          </m:e>
                        </m:acc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20F0C9A-97B1-4AA3-911E-F73D66BDDE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3971" y="4972492"/>
                <a:ext cx="2041451" cy="969753"/>
              </a:xfrm>
              <a:prstGeom prst="rect">
                <a:avLst/>
              </a:prstGeom>
              <a:blipFill>
                <a:blip r:embed="rId9"/>
                <a:stretch>
                  <a:fillRect l="-2687" t="-3774" r="-7761" b="-251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B70DD733-D6E1-4568-AAF8-0B4F3A6A08A7}"/>
              </a:ext>
            </a:extLst>
          </p:cNvPr>
          <p:cNvSpPr txBox="1"/>
          <p:nvPr/>
        </p:nvSpPr>
        <p:spPr>
          <a:xfrm>
            <a:off x="5068184" y="2417137"/>
            <a:ext cx="1098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design matrix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3567063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FF925-DD3E-1C66-B731-5BF066C57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Normal equation vs gradient descent</a:t>
            </a:r>
            <a:endParaRPr lang="en-SG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232421A-5AF3-F3FB-D362-CBA7307D10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8739907"/>
              </p:ext>
            </p:extLst>
          </p:nvPr>
        </p:nvGraphicFramePr>
        <p:xfrm>
          <a:off x="765242" y="2048753"/>
          <a:ext cx="7464358" cy="4040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2179">
                  <a:extLst>
                    <a:ext uri="{9D8B030D-6E8A-4147-A177-3AD203B41FA5}">
                      <a16:colId xmlns:a16="http://schemas.microsoft.com/office/drawing/2014/main" val="2769017348"/>
                    </a:ext>
                  </a:extLst>
                </a:gridCol>
                <a:gridCol w="3732179">
                  <a:extLst>
                    <a:ext uri="{9D8B030D-6E8A-4147-A177-3AD203B41FA5}">
                      <a16:colId xmlns:a16="http://schemas.microsoft.com/office/drawing/2014/main" val="2059905475"/>
                    </a:ext>
                  </a:extLst>
                </a:gridCol>
              </a:tblGrid>
              <a:tr h="80815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   Normal equation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Gradient Descent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886241"/>
                  </a:ext>
                </a:extLst>
              </a:tr>
              <a:tr h="808152">
                <a:tc>
                  <a:txBody>
                    <a:bodyPr/>
                    <a:lstStyle/>
                    <a:p>
                      <a:r>
                        <a:rPr lang="en-US" dirty="0"/>
                        <a:t>Exact solution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Iterative solution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807994"/>
                  </a:ext>
                </a:extLst>
              </a:tr>
              <a:tr h="808152">
                <a:tc>
                  <a:txBody>
                    <a:bodyPr/>
                    <a:lstStyle/>
                    <a:p>
                      <a:r>
                        <a:rPr lang="en-US" dirty="0"/>
                        <a:t>Solve a linear system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 matrix inverse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169312"/>
                  </a:ext>
                </a:extLst>
              </a:tr>
              <a:tr h="808152">
                <a:tc>
                  <a:txBody>
                    <a:bodyPr/>
                    <a:lstStyle/>
                    <a:p>
                      <a:r>
                        <a:rPr lang="en-US" dirty="0"/>
                        <a:t>Works well for small models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Scales to millions of parameters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197703"/>
                  </a:ext>
                </a:extLst>
              </a:tr>
              <a:tr h="808152">
                <a:tc>
                  <a:txBody>
                    <a:bodyPr/>
                    <a:lstStyle/>
                    <a:p>
                      <a:r>
                        <a:rPr lang="en-US" dirty="0"/>
                        <a:t>Rarely used in deep learning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Standard method for deep learning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1260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11889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85A6B-61DC-4164-BE57-51EC3254A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Least-squares fitting, machine learning way (code)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90407-BB77-46CE-8494-73479B61C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62785"/>
            <a:ext cx="8227969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n = 3 # three fitting parameters 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w =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torch.rand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((n),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requires_grad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=True)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def fit(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x,w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…</a:t>
            </a:r>
          </a:p>
          <a:p>
            <a:pPr marL="0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= 0.01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 loop over epochs; compute loss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loss.backward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with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torch.no_grad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():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w -=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w.grad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w.grad.zero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_()</a:t>
            </a:r>
          </a:p>
        </p:txBody>
      </p:sp>
    </p:spTree>
    <p:extLst>
      <p:ext uri="{BB962C8B-B14F-4D97-AF65-F5344CB8AC3E}">
        <p14:creationId xmlns:p14="http://schemas.microsoft.com/office/powerpoint/2010/main" val="14697060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EC8C7-4B02-BEC4-CE9A-365F323B3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Probability 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E9067-C58F-19C9-E744-264940A88F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SG" dirty="0"/>
              <a:t>Machine learning models are never perfect. Data contain noise and uncertainty. Probability provides a mathematical language for describing uncertainty and leads naturally to maximum-likelihood estimation.</a:t>
            </a:r>
          </a:p>
          <a:p>
            <a:endParaRPr lang="en-SG" dirty="0"/>
          </a:p>
          <a:p>
            <a:r>
              <a:rPr lang="en-US" dirty="0"/>
              <a:t>A common assumption in machine learning is that the data are generated from an underlying (possibly unknown) probability distribution.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4381876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8D80F-0D3C-4D0C-9DBF-0EC8EC3B8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CB603C-D7E6-41ED-ACA8-BF65E93917E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Sample space, events, probabilities</a:t>
                </a:r>
              </a:p>
              <a:p>
                <a:endParaRPr lang="en-US" dirty="0"/>
              </a:p>
              <a:p>
                <a:r>
                  <a:rPr lang="en-US" dirty="0"/>
                  <a:t>Kolmogorov’s definition: given a set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 and subsets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 which form 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dirty="0"/>
                  <a:t> algebra, we assign probability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∪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dirty="0"/>
                  <a:t>,   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=∅</m:t>
                    </m:r>
                  </m:oMath>
                </a14:m>
                <a:r>
                  <a:rPr lang="en-US" dirty="0"/>
                  <a:t>)</a:t>
                </a:r>
              </a:p>
              <a:p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CB603C-D7E6-41ED-ACA8-BF65E93917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546" t="-238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BC43201-FC35-49F3-8DC5-DCB6B8BF40C7}"/>
              </a:ext>
            </a:extLst>
          </p:cNvPr>
          <p:cNvSpPr txBox="1"/>
          <p:nvPr/>
        </p:nvSpPr>
        <p:spPr>
          <a:xfrm>
            <a:off x="7211291" y="1213246"/>
            <a:ext cx="15118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outcome</a:t>
            </a: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event</a:t>
            </a:r>
            <a:endParaRPr lang="en-SG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7906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60D5D-83CE-4F7C-8410-2B32500D7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 vs continuous distributions</a:t>
            </a:r>
            <a:endParaRPr lang="en-SG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3F7ED67-5BC0-4CD5-A146-3A9A57CB5D33}"/>
              </a:ext>
            </a:extLst>
          </p:cNvPr>
          <p:cNvCxnSpPr/>
          <p:nvPr/>
        </p:nvCxnSpPr>
        <p:spPr>
          <a:xfrm>
            <a:off x="1870364" y="3200400"/>
            <a:ext cx="29856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C044EC3-7141-4E40-AAC9-3DD92B8F8BD7}"/>
              </a:ext>
            </a:extLst>
          </p:cNvPr>
          <p:cNvCxnSpPr/>
          <p:nvPr/>
        </p:nvCxnSpPr>
        <p:spPr>
          <a:xfrm flipV="1">
            <a:off x="2604655" y="2604655"/>
            <a:ext cx="0" cy="59574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BE6EBBE-B431-43DE-B479-761E52EC57FE}"/>
              </a:ext>
            </a:extLst>
          </p:cNvPr>
          <p:cNvCxnSpPr>
            <a:cxnSpLocks/>
          </p:cNvCxnSpPr>
          <p:nvPr/>
        </p:nvCxnSpPr>
        <p:spPr>
          <a:xfrm flipV="1">
            <a:off x="3862839" y="2289545"/>
            <a:ext cx="0" cy="92149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26FA5C4-EFD2-4FE3-BA5C-4754FB05AE43}"/>
              </a:ext>
            </a:extLst>
          </p:cNvPr>
          <p:cNvSpPr txBox="1"/>
          <p:nvPr/>
        </p:nvSpPr>
        <p:spPr>
          <a:xfrm>
            <a:off x="2431312" y="3296093"/>
            <a:ext cx="212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  <a:endParaRPr lang="en-SG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A20CB4-0D13-461F-BF8C-CA0654AD473E}"/>
              </a:ext>
            </a:extLst>
          </p:cNvPr>
          <p:cNvSpPr txBox="1"/>
          <p:nvPr/>
        </p:nvSpPr>
        <p:spPr>
          <a:xfrm>
            <a:off x="3710760" y="3285463"/>
            <a:ext cx="212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F328507-8A87-4D26-98EB-14B7D96D51BE}"/>
                  </a:ext>
                </a:extLst>
              </p:cNvPr>
              <p:cNvSpPr txBox="1"/>
              <p:nvPr/>
            </p:nvSpPr>
            <p:spPr>
              <a:xfrm>
                <a:off x="2431312" y="1892595"/>
                <a:ext cx="4383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F328507-8A87-4D26-98EB-14B7D96D51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1312" y="1892595"/>
                <a:ext cx="438346" cy="369332"/>
              </a:xfrm>
              <a:prstGeom prst="rect">
                <a:avLst/>
              </a:prstGeom>
              <a:blipFill>
                <a:blip r:embed="rId2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E69ACC2-31B6-4A28-91B6-53F26D60CD68}"/>
                  </a:ext>
                </a:extLst>
              </p:cNvPr>
              <p:cNvSpPr txBox="1"/>
              <p:nvPr/>
            </p:nvSpPr>
            <p:spPr>
              <a:xfrm>
                <a:off x="3696584" y="1782728"/>
                <a:ext cx="4383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E69ACC2-31B6-4A28-91B6-53F26D60CD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6584" y="1782728"/>
                <a:ext cx="438346" cy="369332"/>
              </a:xfrm>
              <a:prstGeom prst="rect">
                <a:avLst/>
              </a:prstGeom>
              <a:blipFill>
                <a:blip r:embed="rId3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01B8755-302D-4079-8D49-E758258153E6}"/>
                  </a:ext>
                </a:extLst>
              </p:cNvPr>
              <p:cNvSpPr txBox="1"/>
              <p:nvPr/>
            </p:nvSpPr>
            <p:spPr>
              <a:xfrm>
                <a:off x="5706139" y="1844794"/>
                <a:ext cx="2388781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SG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01B8755-302D-4079-8D49-E758258153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6139" y="1844794"/>
                <a:ext cx="2388781" cy="923330"/>
              </a:xfrm>
              <a:prstGeom prst="rect">
                <a:avLst/>
              </a:prstGeom>
              <a:blipFill>
                <a:blip r:embed="rId4"/>
                <a:stretch>
                  <a:fillRect b="-596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68106B6-7132-4124-86B3-DEC81011635D}"/>
              </a:ext>
            </a:extLst>
          </p:cNvPr>
          <p:cNvCxnSpPr/>
          <p:nvPr/>
        </p:nvCxnSpPr>
        <p:spPr>
          <a:xfrm>
            <a:off x="1789811" y="5826642"/>
            <a:ext cx="3678865" cy="0"/>
          </a:xfrm>
          <a:prstGeom prst="line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0B647D4-6F2D-4808-A586-B59A6F9C682A}"/>
              </a:ext>
            </a:extLst>
          </p:cNvPr>
          <p:cNvSpPr/>
          <p:nvPr/>
        </p:nvSpPr>
        <p:spPr>
          <a:xfrm>
            <a:off x="1275907" y="4414395"/>
            <a:ext cx="3813544" cy="1412247"/>
          </a:xfrm>
          <a:custGeom>
            <a:avLst/>
            <a:gdLst>
              <a:gd name="connsiteX0" fmla="*/ 0 w 3813544"/>
              <a:gd name="connsiteY0" fmla="*/ 1390982 h 1412247"/>
              <a:gd name="connsiteX1" fmla="*/ 779721 w 3813544"/>
              <a:gd name="connsiteY1" fmla="*/ 1390982 h 1412247"/>
              <a:gd name="connsiteX2" fmla="*/ 1290084 w 3813544"/>
              <a:gd name="connsiteY2" fmla="*/ 1178331 h 1412247"/>
              <a:gd name="connsiteX3" fmla="*/ 1722474 w 3813544"/>
              <a:gd name="connsiteY3" fmla="*/ 788470 h 1412247"/>
              <a:gd name="connsiteX4" fmla="*/ 2048540 w 3813544"/>
              <a:gd name="connsiteY4" fmla="*/ 143428 h 1412247"/>
              <a:gd name="connsiteX5" fmla="*/ 2353340 w 3813544"/>
              <a:gd name="connsiteY5" fmla="*/ 1661 h 1412247"/>
              <a:gd name="connsiteX6" fmla="*/ 2530549 w 3813544"/>
              <a:gd name="connsiteY6" fmla="*/ 193047 h 1412247"/>
              <a:gd name="connsiteX7" fmla="*/ 2771553 w 3813544"/>
              <a:gd name="connsiteY7" fmla="*/ 703410 h 1412247"/>
              <a:gd name="connsiteX8" fmla="*/ 3274828 w 3813544"/>
              <a:gd name="connsiteY8" fmla="*/ 1192507 h 1412247"/>
              <a:gd name="connsiteX9" fmla="*/ 3409507 w 3813544"/>
              <a:gd name="connsiteY9" fmla="*/ 1305921 h 1412247"/>
              <a:gd name="connsiteX10" fmla="*/ 3650512 w 3813544"/>
              <a:gd name="connsiteY10" fmla="*/ 1376805 h 1412247"/>
              <a:gd name="connsiteX11" fmla="*/ 3813544 w 3813544"/>
              <a:gd name="connsiteY11" fmla="*/ 1412247 h 1412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13544" h="1412247">
                <a:moveTo>
                  <a:pt x="0" y="1390982"/>
                </a:moveTo>
                <a:cubicBezTo>
                  <a:pt x="282353" y="1408703"/>
                  <a:pt x="564707" y="1426424"/>
                  <a:pt x="779721" y="1390982"/>
                </a:cubicBezTo>
                <a:cubicBezTo>
                  <a:pt x="994735" y="1355540"/>
                  <a:pt x="1132959" y="1278750"/>
                  <a:pt x="1290084" y="1178331"/>
                </a:cubicBezTo>
                <a:cubicBezTo>
                  <a:pt x="1447210" y="1077912"/>
                  <a:pt x="1596065" y="960954"/>
                  <a:pt x="1722474" y="788470"/>
                </a:cubicBezTo>
                <a:cubicBezTo>
                  <a:pt x="1848883" y="615986"/>
                  <a:pt x="1943396" y="274563"/>
                  <a:pt x="2048540" y="143428"/>
                </a:cubicBezTo>
                <a:cubicBezTo>
                  <a:pt x="2153684" y="12293"/>
                  <a:pt x="2273005" y="-6609"/>
                  <a:pt x="2353340" y="1661"/>
                </a:cubicBezTo>
                <a:cubicBezTo>
                  <a:pt x="2433675" y="9931"/>
                  <a:pt x="2460847" y="76089"/>
                  <a:pt x="2530549" y="193047"/>
                </a:cubicBezTo>
                <a:cubicBezTo>
                  <a:pt x="2600251" y="310005"/>
                  <a:pt x="2647507" y="536833"/>
                  <a:pt x="2771553" y="703410"/>
                </a:cubicBezTo>
                <a:cubicBezTo>
                  <a:pt x="2895599" y="869987"/>
                  <a:pt x="3168502" y="1092088"/>
                  <a:pt x="3274828" y="1192507"/>
                </a:cubicBezTo>
                <a:cubicBezTo>
                  <a:pt x="3381154" y="1292925"/>
                  <a:pt x="3346893" y="1275205"/>
                  <a:pt x="3409507" y="1305921"/>
                </a:cubicBezTo>
                <a:cubicBezTo>
                  <a:pt x="3472121" y="1336637"/>
                  <a:pt x="3583173" y="1359084"/>
                  <a:pt x="3650512" y="1376805"/>
                </a:cubicBezTo>
                <a:cubicBezTo>
                  <a:pt x="3717852" y="1394526"/>
                  <a:pt x="3765698" y="1403386"/>
                  <a:pt x="3813544" y="1412247"/>
                </a:cubicBezTo>
              </a:path>
            </a:pathLst>
          </a:cu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8069B49-69F9-4E35-82BD-D0FE19553EB5}"/>
              </a:ext>
            </a:extLst>
          </p:cNvPr>
          <p:cNvCxnSpPr/>
          <p:nvPr/>
        </p:nvCxnSpPr>
        <p:spPr>
          <a:xfrm flipV="1">
            <a:off x="3437860" y="4047460"/>
            <a:ext cx="0" cy="17791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37AF90D-ECAC-47C1-A9C1-3D77D2C07614}"/>
                  </a:ext>
                </a:extLst>
              </p:cNvPr>
              <p:cNvSpPr txBox="1"/>
              <p:nvPr/>
            </p:nvSpPr>
            <p:spPr>
              <a:xfrm>
                <a:off x="4856018" y="5947144"/>
                <a:ext cx="31849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37AF90D-ECAC-47C1-A9C1-3D77D2C076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6018" y="5947144"/>
                <a:ext cx="318494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F95C661-6F3C-4B71-9ED5-2A929E775B93}"/>
                  </a:ext>
                </a:extLst>
              </p:cNvPr>
              <p:cNvSpPr txBox="1"/>
              <p:nvPr/>
            </p:nvSpPr>
            <p:spPr>
              <a:xfrm>
                <a:off x="3862839" y="3990753"/>
                <a:ext cx="3405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F95C661-6F3C-4B71-9ED5-2A929E775B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2839" y="3990753"/>
                <a:ext cx="340566" cy="369332"/>
              </a:xfrm>
              <a:prstGeom prst="rect">
                <a:avLst/>
              </a:prstGeom>
              <a:blipFill>
                <a:blip r:embed="rId6"/>
                <a:stretch>
                  <a:fillRect r="-91071" b="-1666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9C4779F-7B74-491A-A5C1-E1D49603CEC7}"/>
                  </a:ext>
                </a:extLst>
              </p:cNvPr>
              <p:cNvSpPr txBox="1"/>
              <p:nvPr/>
            </p:nvSpPr>
            <p:spPr>
              <a:xfrm>
                <a:off x="5706139" y="4384986"/>
                <a:ext cx="2681617" cy="969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∫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SG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=∫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9C4779F-7B74-491A-A5C1-E1D49603CE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6139" y="4384986"/>
                <a:ext cx="2681617" cy="969496"/>
              </a:xfrm>
              <a:prstGeom prst="rect">
                <a:avLst/>
              </a:prstGeom>
              <a:blipFill>
                <a:blip r:embed="rId7"/>
                <a:stretch>
                  <a:fillRect b="-566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242B2C5-4EC3-4FAE-AFE4-292F55462C84}"/>
                  </a:ext>
                </a:extLst>
              </p:cNvPr>
              <p:cNvSpPr txBox="1"/>
              <p:nvPr/>
            </p:nvSpPr>
            <p:spPr>
              <a:xfrm>
                <a:off x="5617495" y="3196256"/>
                <a:ext cx="31472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SG" dirty="0"/>
                  <a:t>: take expectation value or mean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242B2C5-4EC3-4FAE-AFE4-292F55462C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7495" y="3196256"/>
                <a:ext cx="3147238" cy="646331"/>
              </a:xfrm>
              <a:prstGeom prst="rect">
                <a:avLst/>
              </a:prstGeom>
              <a:blipFill>
                <a:blip r:embed="rId8"/>
                <a:stretch>
                  <a:fillRect l="-1744" t="-4717" r="-3488" b="-1415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C97A484-4217-4F07-8DC8-3AFE437F4261}"/>
              </a:ext>
            </a:extLst>
          </p:cNvPr>
          <p:cNvCxnSpPr/>
          <p:nvPr/>
        </p:nvCxnSpPr>
        <p:spPr>
          <a:xfrm>
            <a:off x="3862839" y="4784651"/>
            <a:ext cx="0" cy="10419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D80ECBE-A4C0-47D1-A32A-3EFC96CE9FD7}"/>
              </a:ext>
            </a:extLst>
          </p:cNvPr>
          <p:cNvCxnSpPr/>
          <p:nvPr/>
        </p:nvCxnSpPr>
        <p:spPr>
          <a:xfrm>
            <a:off x="3937588" y="4937051"/>
            <a:ext cx="0" cy="8895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11BCC3E-7D27-45A4-9550-E69B55DA24AF}"/>
                  </a:ext>
                </a:extLst>
              </p:cNvPr>
              <p:cNvSpPr txBox="1"/>
              <p:nvPr/>
            </p:nvSpPr>
            <p:spPr>
              <a:xfrm>
                <a:off x="3668231" y="5833730"/>
                <a:ext cx="4241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11BCC3E-7D27-45A4-9550-E69B55DA24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8231" y="5833730"/>
                <a:ext cx="424170" cy="369332"/>
              </a:xfrm>
              <a:prstGeom prst="rect">
                <a:avLst/>
              </a:prstGeom>
              <a:blipFill>
                <a:blip r:embed="rId9"/>
                <a:stretch>
                  <a:fillRect r="-289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65873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F0CF0-2252-42E8-AF5C-67EAA8231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 distribution, marginal probability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28A4136-E960-45CB-A3EB-F64BE51438E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Independent events</a:t>
                </a:r>
              </a:p>
              <a:p>
                <a:pPr marL="0" indent="0"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∩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𝑑𝑥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𝑑𝑦</m:t>
                    </m:r>
                  </m:oMath>
                </a14:m>
                <a:r>
                  <a:rPr lang="en-SG" dirty="0"/>
                  <a:t> for joint probability</a:t>
                </a:r>
              </a:p>
              <a:p>
                <a:endParaRPr lang="en-US" dirty="0"/>
              </a:p>
              <a:p>
                <a:r>
                  <a:rPr lang="en-SG" dirty="0"/>
                  <a:t>Marginal distribution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</m:oMath>
                  </m:oMathPara>
                </a14:m>
                <a:endParaRPr lang="en-SG" dirty="0"/>
              </a:p>
              <a:p>
                <a:endParaRPr lang="en-SG" dirty="0"/>
              </a:p>
              <a:p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28A4136-E960-45CB-A3EB-F64BE51438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391" t="-336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55381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09156-79DC-46D9-BFC4-E553D784B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Joint, marginal, conditional distributions</a:t>
            </a:r>
            <a:endParaRPr lang="en-SG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D55DC7-2C04-4F42-A060-C3B6FE56F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230" y="1912758"/>
            <a:ext cx="5741126" cy="40563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FB1CE9B-224A-4208-BA3F-75DA10E7F7F1}"/>
                  </a:ext>
                </a:extLst>
              </p:cNvPr>
              <p:cNvSpPr txBox="1"/>
              <p:nvPr/>
            </p:nvSpPr>
            <p:spPr>
              <a:xfrm>
                <a:off x="6688183" y="1912758"/>
                <a:ext cx="2096587" cy="3637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sum rule (marginalizing): 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SG" dirty="0"/>
              </a:p>
              <a:p>
                <a:endParaRPr lang="en-US" dirty="0"/>
              </a:p>
              <a:p>
                <a:r>
                  <a:rPr lang="en-US" dirty="0"/>
                  <a:t>p</a:t>
                </a:r>
                <a:r>
                  <a:rPr lang="en-SG" dirty="0" err="1"/>
                  <a:t>roduct</a:t>
                </a:r>
                <a:r>
                  <a:rPr lang="en-SG" dirty="0"/>
                  <a:t> rule: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FB1CE9B-224A-4208-BA3F-75DA10E7F7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8183" y="1912758"/>
                <a:ext cx="2096587" cy="3637021"/>
              </a:xfrm>
              <a:prstGeom prst="rect">
                <a:avLst/>
              </a:prstGeom>
              <a:blipFill>
                <a:blip r:embed="rId3"/>
                <a:stretch>
                  <a:fillRect l="-2326" t="-1007" r="-3488" b="-83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A0B4E54-402C-4B2C-A914-89AC3988C069}"/>
                  </a:ext>
                </a:extLst>
              </p:cNvPr>
              <p:cNvSpPr txBox="1"/>
              <p:nvPr/>
            </p:nvSpPr>
            <p:spPr>
              <a:xfrm>
                <a:off x="359230" y="6169708"/>
                <a:ext cx="656408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Distribution of (quantized) discrete variables,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SG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SG" dirty="0"/>
                  <a:t>, from Fig. 2.5 in C. M. Bishop, p. 29.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A0B4E54-402C-4B2C-A914-89AC3988C0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230" y="6169708"/>
                <a:ext cx="6564086" cy="646331"/>
              </a:xfrm>
              <a:prstGeom prst="rect">
                <a:avLst/>
              </a:prstGeom>
              <a:blipFill>
                <a:blip r:embed="rId4"/>
                <a:stretch>
                  <a:fillRect l="-836" t="-4717" r="-186" b="-1415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23088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8D80F-0D3C-4D0C-9DBF-0EC8EC3B8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probability 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CB603C-D7E6-41ED-ACA8-BF65E93917E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2141536"/>
                <a:ext cx="7886700" cy="4351338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≝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∩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Bayes’ theorem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CB603C-D7E6-41ED-ACA8-BF65E93917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2141536"/>
                <a:ext cx="7886700" cy="4351338"/>
              </a:xfrm>
              <a:blipFill>
                <a:blip r:embed="rId2"/>
                <a:stretch>
                  <a:fillRect l="-13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59182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FC700-0DAC-7E41-56BD-FFD5234DC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8D441E-9A66-2657-170A-4FC52BFA500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Given a sample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SG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SG" dirty="0"/>
                  <a:t>, 2,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SG" dirty="0"/>
                  <a:t>,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SG" dirty="0"/>
                  <a:t>, any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,⋯,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 is called a statistic.   E.g.,</a:t>
                </a:r>
              </a:p>
              <a:p>
                <a:endParaRPr lang="en-SG" dirty="0"/>
              </a:p>
              <a:p>
                <a:r>
                  <a:rPr lang="en-SG" dirty="0"/>
                  <a:t>Sample average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SG" dirty="0"/>
              </a:p>
              <a:p>
                <a:endParaRPr lang="en-SG" dirty="0"/>
              </a:p>
              <a:p>
                <a:r>
                  <a:rPr lang="en-SG" dirty="0"/>
                  <a:t>Sample variance</a:t>
                </a:r>
              </a:p>
              <a:p>
                <a:pPr marL="457200" lvl="1" indent="0">
                  <a:buNone/>
                </a:pPr>
                <a:endParaRPr lang="en-SG" dirty="0"/>
              </a:p>
              <a:p>
                <a:pPr marL="457200" lvl="1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sSup>
                      <m:sSupPr>
                        <m:ctrlPr>
                          <a:rPr lang="en-SG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nary>
                          <m:naryPr>
                            <m:chr m:val="∑"/>
                            <m:ctrlPr>
                              <a:rPr lang="en-SG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SG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SG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SG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SG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SG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SG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SG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acc>
                              <m:accPr>
                                <m:chr m:val="̅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SG" dirty="0"/>
                  <a:t>  </a:t>
                </a:r>
              </a:p>
              <a:p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8D441E-9A66-2657-170A-4FC52BFA500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350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04376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B2D45-D511-4B20-AD71-E1CDE9333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Bias, variance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373F94-62DD-4C22-9098-C861F90C3F6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8155132" cy="4741430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bias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SG" dirty="0"/>
                  <a:t> 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,⋯,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SG" dirty="0"/>
                  <a:t> is an estimator or statistic from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SG" dirty="0"/>
                  <a:t> data points,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SG" dirty="0"/>
                  <a:t> the exact theoretical value)</a:t>
                </a:r>
              </a:p>
              <a:p>
                <a:endParaRPr lang="en-US" dirty="0"/>
              </a:p>
              <a:p>
                <a:r>
                  <a:rPr lang="en-US" dirty="0"/>
                  <a:t>V</a:t>
                </a:r>
                <a:r>
                  <a:rPr lang="en-SG" dirty="0" err="1"/>
                  <a:t>ariance</a:t>
                </a:r>
                <a:r>
                  <a:rPr lang="en-SG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𝜃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SG" dirty="0"/>
              </a:p>
              <a:p>
                <a:endParaRPr lang="en-US" dirty="0"/>
              </a:p>
              <a:p>
                <a:r>
                  <a:rPr lang="en-US" b="0" dirty="0"/>
                  <a:t>Mean squared error: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MSE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bias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en-SG" dirty="0"/>
              </a:p>
              <a:p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373F94-62DD-4C22-9098-C861F90C3F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8155132" cy="4741430"/>
              </a:xfrm>
              <a:blipFill>
                <a:blip r:embed="rId2"/>
                <a:stretch>
                  <a:fillRect l="-1345" t="-1928" r="-7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86914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CE276-9887-4732-A76E-4E86DC820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Likelihood function  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3040AF1-1120-4937-8C79-62E7CEA4044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49"/>
              </a:xfrm>
            </p:spPr>
            <p:txBody>
              <a:bodyPr>
                <a:normAutofit fontScale="92500"/>
              </a:bodyPr>
              <a:lstStyle/>
              <a:p>
                <a:r>
                  <a:rPr lang="en-US" dirty="0"/>
                  <a:t>Given the parameter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r>
                  <a:rPr lang="en-US" dirty="0"/>
                  <a:t> and input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, the probability of seeing the data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US" dirty="0"/>
                  <a:t>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𝐲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d>
                  </m:oMath>
                </a14:m>
                <a:r>
                  <a:rPr lang="en-US" dirty="0"/>
                  <a:t>.  This is called the likelihood when viewed as a function of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r>
                  <a:rPr lang="en-US" dirty="0"/>
                  <a:t> for fixed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𝐲</m:t>
                    </m:r>
                  </m:oMath>
                </a14:m>
                <a:r>
                  <a:rPr lang="en-US" dirty="0"/>
                  <a:t>. </a:t>
                </a:r>
              </a:p>
              <a:p>
                <a:pPr marL="0" indent="0"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𝐲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As a function of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𝐲</m:t>
                    </m:r>
                  </m:oMath>
                </a14:m>
                <a:r>
                  <a:rPr lang="en-US" dirty="0"/>
                  <a:t> 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𝐲</m:t>
                        </m:r>
                      </m: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d>
                    <m:r>
                      <a:rPr lang="en-US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is a probability distribution </a:t>
                </a:r>
              </a:p>
              <a:p>
                <a:r>
                  <a:rPr lang="en-US" dirty="0"/>
                  <a:t>As a function of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r>
                  <a:rPr lang="en-US" dirty="0"/>
                  <a:t> 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𝐲</m:t>
                        </m:r>
                      </m: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d>
                  </m:oMath>
                </a14:m>
                <a:r>
                  <a:rPr lang="en-US" dirty="0"/>
                  <a:t> is the likelihood</a:t>
                </a:r>
              </a:p>
              <a:p>
                <a:endParaRPr lang="en-US" dirty="0"/>
              </a:p>
              <a:p>
                <a:endParaRPr lang="en-SG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3040AF1-1120-4937-8C79-62E7CEA404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49"/>
              </a:xfrm>
              <a:blipFill>
                <a:blip r:embed="rId2"/>
                <a:stretch>
                  <a:fillRect l="-1159" t="-208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D7F44C7-EDBD-48A5-BA04-29ED4BBC29A8}"/>
                  </a:ext>
                </a:extLst>
              </p:cNvPr>
              <p:cNvSpPr txBox="1"/>
              <p:nvPr/>
            </p:nvSpPr>
            <p:spPr>
              <a:xfrm>
                <a:off x="7065818" y="242455"/>
                <a:ext cx="1884218" cy="12896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⋯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SG" dirty="0"/>
                  <a:t>is the design matrix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D7F44C7-EDBD-48A5-BA04-29ED4BBC29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5818" y="242455"/>
                <a:ext cx="1884218" cy="1289648"/>
              </a:xfrm>
              <a:prstGeom prst="rect">
                <a:avLst/>
              </a:prstGeom>
              <a:blipFill>
                <a:blip r:embed="rId3"/>
                <a:stretch>
                  <a:fillRect l="-2589" b="-710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75786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CE276-9887-4732-A76E-4E86DC820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Maximum Likelihood perspective </a:t>
            </a:r>
            <a:endParaRPr lang="en-SG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3040AF1-1120-4937-8C79-62E7CEA4044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If error is Gaussian,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(0,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the </a:t>
                </a:r>
                <a:r>
                  <a:rPr lang="en-SG" dirty="0"/>
                  <a:t>probability density of observed output vector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𝐲</m:t>
                    </m:r>
                  </m:oMath>
                </a14:m>
                <a:r>
                  <a:rPr lang="en-SG" b="1" dirty="0"/>
                  <a:t> </a:t>
                </a:r>
                <a:r>
                  <a:rPr lang="en-SG" dirty="0"/>
                  <a:t>given inputs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SG" b="1" dirty="0"/>
                  <a:t> </a:t>
                </a:r>
                <a:r>
                  <a:rPr lang="en-SG" dirty="0"/>
                  <a:t>and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r>
                  <a:rPr lang="en-SG" dirty="0"/>
                  <a:t> is: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𝐲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</m:t>
                      </m:r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SG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</m:ra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sup>
                    </m:sSup>
                  </m:oMath>
                </a14:m>
                <a:endParaRPr lang="en-SG" dirty="0"/>
              </a:p>
              <a:p>
                <a:endParaRPr lang="en-SG" b="1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3040AF1-1120-4937-8C79-62E7CEA404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5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1086CBA-132D-B0AC-2175-D0EE7BEF3812}"/>
                  </a:ext>
                </a:extLst>
              </p:cNvPr>
              <p:cNvSpPr txBox="1"/>
              <p:nvPr/>
            </p:nvSpPr>
            <p:spPr>
              <a:xfrm>
                <a:off x="4944291" y="5153297"/>
                <a:ext cx="1789611" cy="9840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𝐲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p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1086CBA-132D-B0AC-2175-D0EE7BEF38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4291" y="5153297"/>
                <a:ext cx="1789611" cy="98405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69036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B9FB7-90BE-4628-BE68-ACB26202F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Maximum likelihood principle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4819665-5B60-4C4C-B0DB-2999F2253AB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The model parameter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r>
                  <a:rPr lang="en-SG" dirty="0"/>
                  <a:t> should be chosen such that the likelihood is a maximum, e.g.,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arg</m:t>
                          </m:r>
                        </m:fName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max</m:t>
                                  </m:r>
                                </m:e>
                                <m:lim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𝜽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Equivalently,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r>
                  <a:rPr lang="en-US" dirty="0"/>
                  <a:t> is a minimum. For the Gaussian error, we have </a:t>
                </a:r>
                <a:r>
                  <a:rPr lang="en-US"/>
                  <a:t>least squares</a:t>
                </a: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arg</m:t>
                          </m:r>
                        </m:fName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min</m:t>
                                  </m:r>
                                </m:e>
                                <m:lim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𝜽</m:t>
                                  </m:r>
                                </m:lim>
                              </m:limLow>
                            </m:fName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func>
                        </m:e>
                      </m:func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1" i="1" smtClean="0">
                                          <a:latin typeface="Cambria Math" panose="02040503050406030204" pitchFamily="18" charset="0"/>
                                        </a:rPr>
                                        <m:t>𝜽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en-US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1" i="1" smtClean="0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4819665-5B60-4C4C-B0DB-2999F2253AB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546" t="-2521" r="-270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50362297-294A-4F65-8ECB-6E7EE0FE8418}"/>
              </a:ext>
            </a:extLst>
          </p:cNvPr>
          <p:cNvSpPr txBox="1"/>
          <p:nvPr/>
        </p:nvSpPr>
        <p:spPr>
          <a:xfrm>
            <a:off x="6823364" y="472911"/>
            <a:ext cx="20158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Why maximum likelihood estimator?  1) consistent, 2) efficient, 3) asymptotic normality.</a:t>
            </a:r>
            <a:endParaRPr lang="en-SG" sz="1200" dirty="0"/>
          </a:p>
        </p:txBody>
      </p:sp>
    </p:spTree>
    <p:extLst>
      <p:ext uri="{BB962C8B-B14F-4D97-AF65-F5344CB8AC3E}">
        <p14:creationId xmlns:p14="http://schemas.microsoft.com/office/powerpoint/2010/main" val="42009851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87E86DB-5ED3-37D9-81A1-6D22809D14E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dirty="0"/>
                  <a:t>Example, maximum likelihood estimates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SG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SG" dirty="0"/>
                  <a:t> of Gaussian distribution</a:t>
                </a:r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87E86DB-5ED3-37D9-81A1-6D22809D14E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705" t="-28571" r="-4714" b="-3548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D3CA47B-FDD6-9769-BCF1-F33496B65EE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8092786" cy="4831484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(2)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,⋯,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</m:d>
                      </m:sup>
                    </m:sSup>
                  </m:oMath>
                </a14:m>
                <a:r>
                  <a:rPr lang="en-SG" dirty="0"/>
                  <a:t> be </a:t>
                </a:r>
                <a:r>
                  <a:rPr lang="en-SG" dirty="0" err="1"/>
                  <a:t>i.i.d</a:t>
                </a:r>
                <a:r>
                  <a:rPr lang="en-SG" dirty="0"/>
                  <a:t>. samples from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</m:rad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den>
                    </m:f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sup>
                    </m:sSup>
                  </m:oMath>
                </a14:m>
                <a:r>
                  <a:rPr lang="en-SG" dirty="0"/>
                  <a:t>, what are the maximum-likelihood estimates of the model parameters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SG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endParaRPr lang="en-SG" dirty="0"/>
              </a:p>
              <a:p>
                <a:r>
                  <a:rPr lang="en-US" dirty="0"/>
                  <a:t>Work with NLL = 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−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ln</m:t>
                    </m:r>
                    <m:nary>
                      <m:naryPr>
                        <m:chr m:val="∏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</m:nary>
                  </m:oMath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SG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nary>
                        <m:naryPr>
                          <m:chr m:val="∑"/>
                          <m:ctrlPr>
                            <a:rPr lang="en-SG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p>
                            <m:sSup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SG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US" b="0" i="1" dirty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b="0" i="1" dirty="0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</m:sup>
                                  </m:sSup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SG" dirty="0"/>
              </a:p>
              <a:p>
                <a:r>
                  <a:rPr lang="en-US" dirty="0"/>
                  <a:t>M</a:t>
                </a:r>
                <a:r>
                  <a:rPr lang="en-SG" dirty="0" err="1"/>
                  <a:t>inimize</a:t>
                </a:r>
                <a:r>
                  <a:rPr lang="en-SG" dirty="0"/>
                  <a:t> with respect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SG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SG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SG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SG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NLL</m:t>
                        </m:r>
                      </m:num>
                      <m:den>
                        <m:r>
                          <a:rPr lang="en-SG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SG" dirty="0"/>
                  <a:t> 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SG" dirty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SG" dirty="0"/>
                  <a:t>,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SG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SG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SG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NLL</m:t>
                        </m:r>
                      </m:num>
                      <m:den>
                        <m:r>
                          <a:rPr lang="en-SG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SG" dirty="0"/>
                  <a:t> 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SG" dirty="0"/>
                  <a:t>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SG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d>
                                      <m:dPr>
                                        <m:ctrlP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e>
                                    </m:d>
                                  </m:sup>
                                </m:sSup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SG" dirty="0"/>
                  <a:t>  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≠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SG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D3CA47B-FDD6-9769-BCF1-F33496B65E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8092786" cy="4831484"/>
              </a:xfrm>
              <a:blipFill>
                <a:blip r:embed="rId3"/>
                <a:stretch>
                  <a:fillRect l="-1130" t="-252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BD4A9D54-0EFB-4C8A-93D9-CA1EAFB5DE6C}"/>
              </a:ext>
            </a:extLst>
          </p:cNvPr>
          <p:cNvSpPr txBox="1"/>
          <p:nvPr/>
        </p:nvSpPr>
        <p:spPr>
          <a:xfrm>
            <a:off x="7855528" y="5562600"/>
            <a:ext cx="128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unbiased</a:t>
            </a:r>
            <a:endParaRPr lang="en-SG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167988-18D3-4B19-B480-AB55E43EF5C5}"/>
              </a:ext>
            </a:extLst>
          </p:cNvPr>
          <p:cNvSpPr txBox="1"/>
          <p:nvPr/>
        </p:nvSpPr>
        <p:spPr>
          <a:xfrm>
            <a:off x="7502235" y="6511637"/>
            <a:ext cx="1129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biased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3462673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C5EA2-D494-40AF-84BE-BAC518A19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Kullback-Leibler</a:t>
            </a:r>
            <a:r>
              <a:rPr lang="en-US" dirty="0"/>
              <a:t> divergence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5396EB0-0A0B-4DA8-982D-BCC3F725F6B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d>
                        <m:dPr>
                          <m:beg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den>
                              </m:f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den>
                                  </m:f>
                                </m:e>
                              </m:func>
                            </m:e>
                          </m:d>
                        </m:e>
                      </m:nary>
                    </m:oMath>
                  </m:oMathPara>
                </a14:m>
                <a:endParaRPr lang="en-SG" dirty="0"/>
              </a:p>
              <a:p>
                <a:endParaRPr lang="en-US" dirty="0"/>
              </a:p>
              <a:p>
                <a:r>
                  <a:rPr lang="en-US" dirty="0"/>
                  <a:t>L</a:t>
                </a:r>
                <a:r>
                  <a:rPr lang="en-SG" dirty="0"/>
                  <a:t>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data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 for observed data distribution,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 the model.  Then</a:t>
                </a:r>
              </a:p>
              <a:p>
                <a:endParaRPr lang="en-US" dirty="0"/>
              </a:p>
              <a:p>
                <a:r>
                  <a:rPr lang="en-US" dirty="0"/>
                  <a:t>M</a:t>
                </a:r>
                <a:r>
                  <a:rPr lang="en-SG" dirty="0" err="1"/>
                  <a:t>aximizing</a:t>
                </a:r>
                <a:r>
                  <a:rPr lang="en-SG" dirty="0"/>
                  <a:t> the likelihood is the same as minimizing the KL divergence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5396EB0-0A0B-4DA8-982D-BCC3F725F6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391" r="-541" b="-252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34965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D5C77E9-6B03-43EA-B28A-63A9D10AA8AD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dirty="0"/>
                  <a:t>Maximizing the likelihood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≡</m:t>
                    </m:r>
                  </m:oMath>
                </a14:m>
                <a:r>
                  <a:rPr lang="en-US" dirty="0"/>
                  <a:t> minimizing the KL divergence</a:t>
                </a:r>
                <a:endParaRPr lang="en-SG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D5C77E9-6B03-43EA-B28A-63A9D10AA8A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705" t="-8295" r="-696" b="-1474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8BB199-6FA0-4BB0-ADFD-AA71CE9FD3E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,⋯,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 a sequence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SG" dirty="0"/>
                  <a:t> samples; each point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SG" dirty="0"/>
                  <a:t>is </a:t>
                </a:r>
                <a:r>
                  <a:rPr lang="en-SG" dirty="0" err="1"/>
                  <a:t>iid</a:t>
                </a:r>
                <a:r>
                  <a:rPr lang="en-SG" dirty="0"/>
                  <a:t> from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. Let the model distribution be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SG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=∫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num>
                          <m:den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den>
                        </m:f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SG" dirty="0"/>
              </a:p>
              <a:p>
                <a:pPr marL="0" indent="0">
                  <a:buNone/>
                </a:pPr>
                <a:r>
                  <a:rPr lang="en-US" dirty="0"/>
                  <a:t>   </a:t>
                </a:r>
                <a:r>
                  <a:rPr lang="en-SG" dirty="0"/>
                  <a:t>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≈−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e>
                    </m:nary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const</m:t>
                    </m:r>
                  </m:oMath>
                </a14:m>
                <a:endParaRPr lang="en-SG" dirty="0"/>
              </a:p>
              <a:p>
                <a:endParaRPr lang="en-US" dirty="0"/>
              </a:p>
              <a:p>
                <a:r>
                  <a:rPr lang="en-US" dirty="0"/>
                  <a:t>C</a:t>
                </a:r>
                <a:r>
                  <a:rPr lang="en-SG" dirty="0" err="1"/>
                  <a:t>hoose</a:t>
                </a:r>
                <a:r>
                  <a:rPr lang="en-SG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SG" dirty="0"/>
                  <a:t>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SG" dirty="0"/>
                  <a:t> is the smallest, then the likelihood </a:t>
                </a:r>
                <a14:m>
                  <m:oMath xmlns:m="http://schemas.openxmlformats.org/officeDocument/2006/math">
                    <m:nary>
                      <m:naryPr>
                        <m:chr m:val="∏"/>
                        <m:ctrlPr>
                          <a:rPr lang="en-SG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SG" dirty="0"/>
                  <a:t> is a maximum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8BB199-6FA0-4BB0-ADFD-AA71CE9FD3E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391" t="-294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1507232F-A3B1-4DBF-969D-55CBBEC87101}"/>
              </a:ext>
            </a:extLst>
          </p:cNvPr>
          <p:cNvSpPr txBox="1"/>
          <p:nvPr/>
        </p:nvSpPr>
        <p:spPr>
          <a:xfrm>
            <a:off x="290945" y="3782291"/>
            <a:ext cx="1454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MC sampling</a:t>
            </a:r>
            <a:endParaRPr lang="en-SG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7BFD66A-0280-44BF-9FC7-428ABC195BA0}"/>
              </a:ext>
            </a:extLst>
          </p:cNvPr>
          <p:cNvCxnSpPr/>
          <p:nvPr/>
        </p:nvCxnSpPr>
        <p:spPr>
          <a:xfrm>
            <a:off x="1343891" y="4059382"/>
            <a:ext cx="2701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65043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2348C-996B-4234-AC9E-019BA9986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performance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89FC01-3CF7-40F6-BE4A-F9D5447C26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Training error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Testing error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Generalization gap</a:t>
            </a:r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7074729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3A905-8BB3-4F93-B60B-AD7422C6B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Underfit, overfit, capacity</a:t>
            </a:r>
            <a:endParaRPr lang="en-SG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F5783C-DB16-47AF-8205-B531BD81B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903" y="1644409"/>
            <a:ext cx="6498772" cy="32051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B1DDB76-68EA-468D-992D-547EF80CA6F2}"/>
              </a:ext>
            </a:extLst>
          </p:cNvPr>
          <p:cNvSpPr txBox="1"/>
          <p:nvPr/>
        </p:nvSpPr>
        <p:spPr>
          <a:xfrm>
            <a:off x="1025434" y="5323114"/>
            <a:ext cx="6492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Data follow a quadratic curve. Left: fit to a line (underfit), middle: fit to a quartic curve, right: fit to a polynomial of degree 9 (overfit).  From fig 5.2 “Deep Learning,” Goodfellow, et al.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9514713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C5F75-54B6-44B5-8914-96A11616D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evaluation</a:t>
            </a:r>
            <a:endParaRPr lang="en-SG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38238F5-5EF4-448D-8DDD-C569B892B083}"/>
              </a:ext>
            </a:extLst>
          </p:cNvPr>
          <p:cNvCxnSpPr/>
          <p:nvPr/>
        </p:nvCxnSpPr>
        <p:spPr>
          <a:xfrm>
            <a:off x="1952897" y="5120640"/>
            <a:ext cx="49834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9C16ECB-60D8-4682-A999-AC65EE5B1B63}"/>
              </a:ext>
            </a:extLst>
          </p:cNvPr>
          <p:cNvCxnSpPr/>
          <p:nvPr/>
        </p:nvCxnSpPr>
        <p:spPr>
          <a:xfrm flipV="1">
            <a:off x="1952897" y="2279469"/>
            <a:ext cx="0" cy="28411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ECEDB87-FC89-47FA-A66A-BFF7574EBCC2}"/>
              </a:ext>
            </a:extLst>
          </p:cNvPr>
          <p:cNvSpPr txBox="1"/>
          <p:nvPr/>
        </p:nvSpPr>
        <p:spPr>
          <a:xfrm>
            <a:off x="3344091" y="5290457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Model complexity capacity (or training iterations)</a:t>
            </a:r>
            <a:endParaRPr lang="en-SG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E4BA54-B0DA-4E25-B32B-D2D09C0FE856}"/>
              </a:ext>
            </a:extLst>
          </p:cNvPr>
          <p:cNvSpPr txBox="1"/>
          <p:nvPr/>
        </p:nvSpPr>
        <p:spPr>
          <a:xfrm rot="16200000">
            <a:off x="1045029" y="3108960"/>
            <a:ext cx="907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error</a:t>
            </a:r>
            <a:endParaRPr lang="en-SG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479CCF6-3F66-4EB6-ABE3-47A8B7F20330}"/>
              </a:ext>
            </a:extLst>
          </p:cNvPr>
          <p:cNvSpPr/>
          <p:nvPr/>
        </p:nvSpPr>
        <p:spPr>
          <a:xfrm>
            <a:off x="2174966" y="2658291"/>
            <a:ext cx="4201799" cy="2412992"/>
          </a:xfrm>
          <a:custGeom>
            <a:avLst/>
            <a:gdLst>
              <a:gd name="connsiteX0" fmla="*/ 0 w 4201799"/>
              <a:gd name="connsiteY0" fmla="*/ 0 h 2412992"/>
              <a:gd name="connsiteX1" fmla="*/ 228600 w 4201799"/>
              <a:gd name="connsiteY1" fmla="*/ 391886 h 2412992"/>
              <a:gd name="connsiteX2" fmla="*/ 803365 w 4201799"/>
              <a:gd name="connsiteY2" fmla="*/ 1084218 h 2412992"/>
              <a:gd name="connsiteX3" fmla="*/ 1632857 w 4201799"/>
              <a:gd name="connsiteY3" fmla="*/ 1685109 h 2412992"/>
              <a:gd name="connsiteX4" fmla="*/ 2704011 w 4201799"/>
              <a:gd name="connsiteY4" fmla="*/ 2076995 h 2412992"/>
              <a:gd name="connsiteX5" fmla="*/ 3605348 w 4201799"/>
              <a:gd name="connsiteY5" fmla="*/ 2305595 h 2412992"/>
              <a:gd name="connsiteX6" fmla="*/ 4147457 w 4201799"/>
              <a:gd name="connsiteY6" fmla="*/ 2403566 h 2412992"/>
              <a:gd name="connsiteX7" fmla="*/ 4153988 w 4201799"/>
              <a:gd name="connsiteY7" fmla="*/ 2403566 h 2412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1799" h="2412992">
                <a:moveTo>
                  <a:pt x="0" y="0"/>
                </a:moveTo>
                <a:cubicBezTo>
                  <a:pt x="47353" y="105591"/>
                  <a:pt x="94706" y="211183"/>
                  <a:pt x="228600" y="391886"/>
                </a:cubicBezTo>
                <a:cubicBezTo>
                  <a:pt x="362494" y="572589"/>
                  <a:pt x="569322" y="868681"/>
                  <a:pt x="803365" y="1084218"/>
                </a:cubicBezTo>
                <a:cubicBezTo>
                  <a:pt x="1037408" y="1299755"/>
                  <a:pt x="1316083" y="1519646"/>
                  <a:pt x="1632857" y="1685109"/>
                </a:cubicBezTo>
                <a:cubicBezTo>
                  <a:pt x="1949631" y="1850572"/>
                  <a:pt x="2375263" y="1973581"/>
                  <a:pt x="2704011" y="2076995"/>
                </a:cubicBezTo>
                <a:cubicBezTo>
                  <a:pt x="3032759" y="2180409"/>
                  <a:pt x="3364774" y="2251167"/>
                  <a:pt x="3605348" y="2305595"/>
                </a:cubicBezTo>
                <a:cubicBezTo>
                  <a:pt x="3845922" y="2360023"/>
                  <a:pt x="4147457" y="2403566"/>
                  <a:pt x="4147457" y="2403566"/>
                </a:cubicBezTo>
                <a:cubicBezTo>
                  <a:pt x="4238897" y="2419894"/>
                  <a:pt x="4196442" y="2411730"/>
                  <a:pt x="4153988" y="2403566"/>
                </a:cubicBezTo>
              </a:path>
            </a:pathLst>
          </a:cu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102E1A8-E58C-4CAF-BA64-BE718802C377}"/>
              </a:ext>
            </a:extLst>
          </p:cNvPr>
          <p:cNvSpPr/>
          <p:nvPr/>
        </p:nvSpPr>
        <p:spPr>
          <a:xfrm>
            <a:off x="2187526" y="2672862"/>
            <a:ext cx="4501662" cy="1200691"/>
          </a:xfrm>
          <a:custGeom>
            <a:avLst/>
            <a:gdLst>
              <a:gd name="connsiteX0" fmla="*/ 0 w 4501662"/>
              <a:gd name="connsiteY0" fmla="*/ 0 h 1200691"/>
              <a:gd name="connsiteX1" fmla="*/ 386862 w 4501662"/>
              <a:gd name="connsiteY1" fmla="*/ 414996 h 1200691"/>
              <a:gd name="connsiteX2" fmla="*/ 1111348 w 4501662"/>
              <a:gd name="connsiteY2" fmla="*/ 815926 h 1200691"/>
              <a:gd name="connsiteX3" fmla="*/ 2201594 w 4501662"/>
              <a:gd name="connsiteY3" fmla="*/ 1167618 h 1200691"/>
              <a:gd name="connsiteX4" fmla="*/ 3312942 w 4501662"/>
              <a:gd name="connsiteY4" fmla="*/ 1132449 h 1200691"/>
              <a:gd name="connsiteX5" fmla="*/ 4501662 w 4501662"/>
              <a:gd name="connsiteY5" fmla="*/ 696350 h 120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01662" h="1200691">
                <a:moveTo>
                  <a:pt x="0" y="0"/>
                </a:moveTo>
                <a:cubicBezTo>
                  <a:pt x="100818" y="139504"/>
                  <a:pt x="201637" y="279008"/>
                  <a:pt x="386862" y="414996"/>
                </a:cubicBezTo>
                <a:cubicBezTo>
                  <a:pt x="572087" y="550984"/>
                  <a:pt x="808893" y="690489"/>
                  <a:pt x="1111348" y="815926"/>
                </a:cubicBezTo>
                <a:cubicBezTo>
                  <a:pt x="1413803" y="941363"/>
                  <a:pt x="1834662" y="1114864"/>
                  <a:pt x="2201594" y="1167618"/>
                </a:cubicBezTo>
                <a:cubicBezTo>
                  <a:pt x="2568526" y="1220372"/>
                  <a:pt x="2929597" y="1210994"/>
                  <a:pt x="3312942" y="1132449"/>
                </a:cubicBezTo>
                <a:cubicBezTo>
                  <a:pt x="3696287" y="1053904"/>
                  <a:pt x="4098974" y="875127"/>
                  <a:pt x="4501662" y="696350"/>
                </a:cubicBezTo>
              </a:path>
            </a:pathLst>
          </a:cu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5F93B02-57DB-4B1A-AB00-94B6AB284CD1}"/>
              </a:ext>
            </a:extLst>
          </p:cNvPr>
          <p:cNvCxnSpPr/>
          <p:nvPr/>
        </p:nvCxnSpPr>
        <p:spPr>
          <a:xfrm>
            <a:off x="5022166" y="3873553"/>
            <a:ext cx="0" cy="87429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350EFC0-0B1F-4975-88F1-D499EDF6F9C9}"/>
              </a:ext>
            </a:extLst>
          </p:cNvPr>
          <p:cNvSpPr txBox="1"/>
          <p:nvPr/>
        </p:nvSpPr>
        <p:spPr>
          <a:xfrm>
            <a:off x="5148774" y="3967089"/>
            <a:ext cx="21382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Generalization gap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9346285-61E2-4994-828B-A7F4F517FDA4}"/>
                  </a:ext>
                </a:extLst>
              </p:cNvPr>
              <p:cNvSpPr txBox="1"/>
              <p:nvPr/>
            </p:nvSpPr>
            <p:spPr>
              <a:xfrm>
                <a:off x="6376765" y="2839693"/>
                <a:ext cx="5596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test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9346285-61E2-4994-828B-A7F4F517FD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6765" y="2839693"/>
                <a:ext cx="559612" cy="369332"/>
              </a:xfrm>
              <a:prstGeom prst="rect">
                <a:avLst/>
              </a:prstGeom>
              <a:blipFill>
                <a:blip r:embed="rId2"/>
                <a:stretch>
                  <a:fillRect r="-4348" b="-166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6ABFD65-A694-4325-9B08-94A5CE782C09}"/>
                  </a:ext>
                </a:extLst>
              </p:cNvPr>
              <p:cNvSpPr txBox="1"/>
              <p:nvPr/>
            </p:nvSpPr>
            <p:spPr>
              <a:xfrm>
                <a:off x="6149337" y="4666143"/>
                <a:ext cx="5596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train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6ABFD65-A694-4325-9B08-94A5CE782C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9337" y="4666143"/>
                <a:ext cx="559612" cy="369332"/>
              </a:xfrm>
              <a:prstGeom prst="rect">
                <a:avLst/>
              </a:prstGeom>
              <a:blipFill>
                <a:blip r:embed="rId3"/>
                <a:stretch>
                  <a:fillRect r="-21739" b="-327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7B96D572-4AFB-4B84-9580-A087C0C06C4D}"/>
              </a:ext>
            </a:extLst>
          </p:cNvPr>
          <p:cNvSpPr txBox="1"/>
          <p:nvPr/>
        </p:nvSpPr>
        <p:spPr>
          <a:xfrm>
            <a:off x="2363372" y="2349425"/>
            <a:ext cx="1336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underfit</a:t>
            </a:r>
            <a:endParaRPr lang="en-SG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40A2FFA-F95D-47AE-B13C-291C76A9CB07}"/>
              </a:ext>
            </a:extLst>
          </p:cNvPr>
          <p:cNvSpPr txBox="1"/>
          <p:nvPr/>
        </p:nvSpPr>
        <p:spPr>
          <a:xfrm>
            <a:off x="5730231" y="2283773"/>
            <a:ext cx="1336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overfit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1E7CEA7-0966-403E-ACFF-DFBDD7B532A6}"/>
                  </a:ext>
                </a:extLst>
              </p:cNvPr>
              <p:cNvSpPr txBox="1"/>
              <p:nvPr/>
            </p:nvSpPr>
            <p:spPr>
              <a:xfrm>
                <a:off x="367145" y="5555673"/>
                <a:ext cx="17110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error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1E7CEA7-0966-403E-ACFF-DFBDD7B532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145" y="5555673"/>
                <a:ext cx="1711036" cy="369332"/>
              </a:xfrm>
              <a:prstGeom prst="rect">
                <a:avLst/>
              </a:prstGeom>
              <a:blipFill>
                <a:blip r:embed="rId4"/>
                <a:stretch>
                  <a:fillRect l="-2847" t="-8197" b="-2459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93773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C882F-83F9-4974-9369-34628969B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Bias-variance trade-off</a:t>
            </a:r>
            <a:endParaRPr lang="en-SG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2753BC-90E1-4934-B4D9-CE34A7BF1D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669" y="1618687"/>
            <a:ext cx="6797386" cy="36206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66CC82-CE7A-4319-B37A-33182216398D}"/>
              </a:ext>
            </a:extLst>
          </p:cNvPr>
          <p:cNvSpPr txBox="1"/>
          <p:nvPr/>
        </p:nvSpPr>
        <p:spPr>
          <a:xfrm>
            <a:off x="886690" y="5562600"/>
            <a:ext cx="68233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As capacity increases, bias (blue dotted) decreases and variance (green dashed) increases.   There is an optimal model capacity.  From Fig. 5.6, Goodfellow, et al. 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6376ECB-8077-4D02-8461-633AE55FEC1F}"/>
                  </a:ext>
                </a:extLst>
              </p:cNvPr>
              <p:cNvSpPr txBox="1"/>
              <p:nvPr/>
            </p:nvSpPr>
            <p:spPr>
              <a:xfrm>
                <a:off x="6635461" y="1826151"/>
                <a:ext cx="214918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MSE (generalization error) = Bias</a:t>
                </a:r>
                <a:r>
                  <a:rPr lang="en-US" baseline="30000" dirty="0"/>
                  <a:t>2</a:t>
                </a:r>
                <a:r>
                  <a:rPr lang="en-US" dirty="0"/>
                  <a:t> + Variance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6376ECB-8077-4D02-8461-633AE55FEC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5461" y="1826151"/>
                <a:ext cx="2149187" cy="1200329"/>
              </a:xfrm>
              <a:prstGeom prst="rect">
                <a:avLst/>
              </a:prstGeom>
              <a:blipFill>
                <a:blip r:embed="rId4"/>
                <a:stretch>
                  <a:fillRect l="-2266" t="-3061" r="-1133" b="-765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39109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3A905-8BB3-4F93-B60B-AD7422C6B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Regularization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D629738-6B84-4535-94F3-28124F6BD31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SG" dirty="0"/>
                  <a:t> regularisation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  <m:sSubSup>
                      <m:sSub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LASSO, 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dirty="0"/>
                  <a:t> regularization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𝜆</m:t>
                      </m:r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D629738-6B84-4535-94F3-28124F6BD3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3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9F9687DF-B723-44F8-868A-6C0D51DE5C46}"/>
              </a:ext>
            </a:extLst>
          </p:cNvPr>
          <p:cNvSpPr txBox="1"/>
          <p:nvPr/>
        </p:nvSpPr>
        <p:spPr>
          <a:xfrm>
            <a:off x="5723659" y="592355"/>
            <a:ext cx="30117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Any modification to the learning algorithm to reduce generalization error.  Help control the effective capacity.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1870855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37CCCC7-A1E3-49DC-8BCA-BEFA8FDE41E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-fold cross-validation for error estimate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test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endParaRPr lang="en-SG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37CCCC7-A1E3-49DC-8BCA-BEFA8FDE41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091" t="-13825" b="-2073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E7901FC3-7ED1-437B-9B17-6DCEE1DE1585}"/>
              </a:ext>
            </a:extLst>
          </p:cNvPr>
          <p:cNvSpPr/>
          <p:nvPr/>
        </p:nvSpPr>
        <p:spPr>
          <a:xfrm>
            <a:off x="796833" y="2331720"/>
            <a:ext cx="7336950" cy="4180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all data</a:t>
            </a:r>
            <a:endParaRPr lang="en-SG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A060DE-5E7A-47B9-AD3F-5C8DE4C2DEAF}"/>
              </a:ext>
            </a:extLst>
          </p:cNvPr>
          <p:cNvSpPr/>
          <p:nvPr/>
        </p:nvSpPr>
        <p:spPr>
          <a:xfrm>
            <a:off x="796833" y="2958737"/>
            <a:ext cx="1417320" cy="4180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  <a:endParaRPr lang="en-SG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928041-A7E2-4AC3-A69C-B81D1094AA93}"/>
              </a:ext>
            </a:extLst>
          </p:cNvPr>
          <p:cNvSpPr/>
          <p:nvPr/>
        </p:nvSpPr>
        <p:spPr>
          <a:xfrm>
            <a:off x="2294704" y="2960918"/>
            <a:ext cx="1417320" cy="4180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endParaRPr lang="en-SG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8FD487-FF76-40C0-AFC5-7EB463865E24}"/>
              </a:ext>
            </a:extLst>
          </p:cNvPr>
          <p:cNvSpPr/>
          <p:nvPr/>
        </p:nvSpPr>
        <p:spPr>
          <a:xfrm>
            <a:off x="3770800" y="2960917"/>
            <a:ext cx="1417320" cy="4180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en-SG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65504D-16F5-4434-A0E4-01B2DB1DA017}"/>
              </a:ext>
            </a:extLst>
          </p:cNvPr>
          <p:cNvSpPr/>
          <p:nvPr/>
        </p:nvSpPr>
        <p:spPr>
          <a:xfrm>
            <a:off x="5246896" y="2973980"/>
            <a:ext cx="1417320" cy="4180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  <a:endParaRPr lang="en-SG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598C52-A9FC-4320-BE46-6C9F92BC22DE}"/>
              </a:ext>
            </a:extLst>
          </p:cNvPr>
          <p:cNvSpPr/>
          <p:nvPr/>
        </p:nvSpPr>
        <p:spPr>
          <a:xfrm>
            <a:off x="6716463" y="2973980"/>
            <a:ext cx="1417320" cy="4180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  <a:endParaRPr lang="en-SG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3DDF9F-650D-47EC-8ACC-0156586B7BF9}"/>
              </a:ext>
            </a:extLst>
          </p:cNvPr>
          <p:cNvSpPr txBox="1"/>
          <p:nvPr/>
        </p:nvSpPr>
        <p:spPr>
          <a:xfrm>
            <a:off x="1456508" y="4336869"/>
            <a:ext cx="58281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Split the data into k parts (or k-folds), use the </a:t>
            </a:r>
            <a:r>
              <a:rPr lang="en-US" dirty="0" err="1"/>
              <a:t>i-th</a:t>
            </a:r>
            <a:r>
              <a:rPr lang="en-US" dirty="0"/>
              <a:t> fold as validation data, the rest as training data, </a:t>
            </a:r>
            <a:r>
              <a:rPr lang="en-US" dirty="0" err="1"/>
              <a:t>i</a:t>
            </a:r>
            <a:r>
              <a:rPr lang="en-US" dirty="0"/>
              <a:t> = 1, 2,..., k.    The final performance is the average of k cases.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4288593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135A1-F20D-4066-84EE-FCDE4E74D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Hyperparameter optimization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A6802-C0A8-483F-B685-FA9DF1EE015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What is a hyper-parameter: learning rate, model definitions such as size of the model, regularization parameter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, which were fixed during training</a:t>
                </a:r>
              </a:p>
              <a:p>
                <a:endParaRPr lang="en-US" dirty="0"/>
              </a:p>
              <a:p>
                <a:r>
                  <a:rPr lang="en-US" dirty="0"/>
                  <a:t>Use validation data (say 20%) to adjust/revise the model </a:t>
                </a:r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A6802-C0A8-483F-B685-FA9DF1EE01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2381" r="-316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F0D09305-4248-4543-9C88-6E1D3934F631}"/>
              </a:ext>
            </a:extLst>
          </p:cNvPr>
          <p:cNvSpPr txBox="1"/>
          <p:nvPr/>
        </p:nvSpPr>
        <p:spPr>
          <a:xfrm>
            <a:off x="893617" y="5791200"/>
            <a:ext cx="5112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Training </a:t>
            </a:r>
            <a:r>
              <a:rPr lang="en-US" dirty="0"/>
              <a:t>data/validation data/testing data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8879235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EDE569F-3CB5-4AA3-B0C3-64BB57433D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9418"/>
            <a:ext cx="9144000" cy="55431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0844F3D-EAAF-4EA4-815A-739324B58874}"/>
              </a:ext>
            </a:extLst>
          </p:cNvPr>
          <p:cNvSpPr txBox="1"/>
          <p:nvPr/>
        </p:nvSpPr>
        <p:spPr>
          <a:xfrm>
            <a:off x="862148" y="6172200"/>
            <a:ext cx="4683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From Fig.2, Levine &amp; Tu, PNAS, 2024. 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6359152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21994-ED30-BCA5-0719-1984BF6A0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99755"/>
            <a:ext cx="7886700" cy="1325563"/>
          </a:xfrm>
        </p:spPr>
        <p:txBody>
          <a:bodyPr/>
          <a:lstStyle/>
          <a:p>
            <a:r>
              <a:rPr lang="en-US" dirty="0"/>
              <a:t>Summary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03751-ACA1-775E-2FB1-16B89885E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54285"/>
            <a:ext cx="7886700" cy="5311301"/>
          </a:xfrm>
        </p:spPr>
        <p:txBody>
          <a:bodyPr>
            <a:normAutofit fontScale="47500" lnSpcReduction="20000"/>
          </a:bodyPr>
          <a:lstStyle/>
          <a:p>
            <a:pPr lvl="0"/>
            <a:r>
              <a:rPr lang="en-SG" sz="4200" b="1" dirty="0"/>
              <a:t>Learning task:</a:t>
            </a:r>
            <a:r>
              <a:rPr lang="en-SG" sz="4200" dirty="0"/>
              <a:t> predict outputs or discover patterns from data. </a:t>
            </a:r>
          </a:p>
          <a:p>
            <a:pPr lvl="0"/>
            <a:r>
              <a:rPr lang="en-SG" sz="4200" b="1" dirty="0"/>
              <a:t>Linear regression:</a:t>
            </a:r>
            <a:r>
              <a:rPr lang="en-SG" sz="4200" dirty="0"/>
              <a:t> the simplest machine learning model. </a:t>
            </a:r>
          </a:p>
          <a:p>
            <a:pPr lvl="0"/>
            <a:r>
              <a:rPr lang="en-SG" sz="4200" b="1" dirty="0"/>
              <a:t>Loss function:</a:t>
            </a:r>
            <a:r>
              <a:rPr lang="en-SG" sz="4200" dirty="0"/>
              <a:t> quantify prediction errors using the mean squared error (MSE). </a:t>
            </a:r>
          </a:p>
          <a:p>
            <a:pPr lvl="0"/>
            <a:r>
              <a:rPr lang="en-SG" sz="4200" b="1" dirty="0"/>
              <a:t>Optimization:</a:t>
            </a:r>
            <a:r>
              <a:rPr lang="en-SG" sz="4200" dirty="0"/>
              <a:t> minimize the loss using the normal equation or gradient descent. </a:t>
            </a:r>
          </a:p>
          <a:p>
            <a:pPr lvl="0"/>
            <a:r>
              <a:rPr lang="en-SG" sz="4200" b="1" dirty="0"/>
              <a:t>Probability:</a:t>
            </a:r>
            <a:r>
              <a:rPr lang="en-SG" sz="4200" dirty="0"/>
              <a:t> provides a mathematical framework for uncertainty. </a:t>
            </a:r>
          </a:p>
          <a:p>
            <a:pPr lvl="0"/>
            <a:r>
              <a:rPr lang="en-SG" sz="4200" b="1" dirty="0"/>
              <a:t>Maximum likelihood:</a:t>
            </a:r>
            <a:r>
              <a:rPr lang="en-SG" sz="4200" dirty="0"/>
              <a:t> explains why least-squares fitting is statistically justified for Gaussian noise. </a:t>
            </a:r>
          </a:p>
          <a:p>
            <a:pPr lvl="0"/>
            <a:r>
              <a:rPr lang="en-SG" sz="4200" b="1" dirty="0"/>
              <a:t>KL divergence:</a:t>
            </a:r>
            <a:r>
              <a:rPr lang="en-SG" sz="4200" dirty="0"/>
              <a:t> measures the difference between probability distributions. </a:t>
            </a:r>
          </a:p>
          <a:p>
            <a:pPr lvl="0"/>
            <a:r>
              <a:rPr lang="en-SG" sz="4200" b="1" dirty="0"/>
              <a:t>Generalization:</a:t>
            </a:r>
            <a:r>
              <a:rPr lang="en-SG" sz="4200" dirty="0"/>
              <a:t> good models perform well on unseen data. </a:t>
            </a:r>
          </a:p>
          <a:p>
            <a:pPr lvl="0"/>
            <a:r>
              <a:rPr lang="en-SG" sz="4200" b="1" dirty="0"/>
              <a:t>Regularization and cross-validation:</a:t>
            </a:r>
            <a:r>
              <a:rPr lang="en-SG" sz="4200" dirty="0"/>
              <a:t> reduce overfitting and improve model selection.</a:t>
            </a:r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8628542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BC5BB-410E-D46F-BE8F-4FED192CC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&amp; Answers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599685-0820-4A9B-1ABD-1808D9F900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1) design matrix, 2) basis function, 3) 2-norm, 4) loss function, 5) normal equation, 6) Kolmogorov definition of probability, 7) event?, 8) define conditional probability, 9) what is a likelihood function? 10) MLE?  11) statistic, 12) mean, variance, bias, MSE? 13) estimator, biased and unbiased estimator, 14) </a:t>
            </a:r>
            <a:r>
              <a:rPr lang="en-US" dirty="0" err="1"/>
              <a:t>Kullback-Leibler</a:t>
            </a:r>
            <a:r>
              <a:rPr lang="en-US" dirty="0"/>
              <a:t> divergence, 15) generalization gap, 16) hyperparameters, 17) cross-validation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6454918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19481-1116-BEBD-47E9-68DAF5F17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 (Bishop “Deep Learning”)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E10B6-F78E-BF13-F4B2-82C2CD4B6E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016" y="2375237"/>
            <a:ext cx="7886700" cy="3320307"/>
          </a:xfrm>
        </p:spPr>
        <p:txBody>
          <a:bodyPr/>
          <a:lstStyle/>
          <a:p>
            <a:r>
              <a:rPr lang="en-US" dirty="0"/>
              <a:t>Probabilities, maximum likelihood: pages 23-42</a:t>
            </a:r>
          </a:p>
          <a:p>
            <a:endParaRPr lang="en-US" dirty="0"/>
          </a:p>
          <a:p>
            <a:r>
              <a:rPr lang="en-US" dirty="0"/>
              <a:t>KL divergence: pages 51-53</a:t>
            </a:r>
          </a:p>
          <a:p>
            <a:endParaRPr lang="en-US" dirty="0"/>
          </a:p>
          <a:p>
            <a:r>
              <a:rPr lang="en-US" dirty="0"/>
              <a:t>Linear model: pages 111-117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766962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2104</TotalTime>
  <Words>2353</Words>
  <Application>Microsoft Office PowerPoint</Application>
  <PresentationFormat>On-screen Show (4:3)</PresentationFormat>
  <Paragraphs>344</Paragraphs>
  <Slides>42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8" baseType="lpstr">
      <vt:lpstr>Arial</vt:lpstr>
      <vt:lpstr>Calibri</vt:lpstr>
      <vt:lpstr>Cambria Math</vt:lpstr>
      <vt:lpstr>Courier New</vt:lpstr>
      <vt:lpstr>Verdana</vt:lpstr>
      <vt:lpstr>Office Theme</vt:lpstr>
      <vt:lpstr>Week 3,  Machine learning fundamentals</vt:lpstr>
      <vt:lpstr>Outline</vt:lpstr>
      <vt:lpstr>Problem to solve</vt:lpstr>
      <vt:lpstr>Task, Performance, Experience</vt:lpstr>
      <vt:lpstr>Linear regression as machine learning</vt:lpstr>
      <vt:lpstr>p=1 example</vt:lpstr>
      <vt:lpstr>Loss function</vt:lpstr>
      <vt:lpstr>Least squares loss and exact solution</vt:lpstr>
      <vt:lpstr>Linear algebra notation</vt:lpstr>
      <vt:lpstr>The design matrix X</vt:lpstr>
      <vt:lpstr>Gradient descent </vt:lpstr>
      <vt:lpstr>Negative-gradient move lower the objective J</vt:lpstr>
      <vt:lpstr>Gradient in linear regression problem</vt:lpstr>
      <vt:lpstr>Normal equation</vt:lpstr>
      <vt:lpstr>Geometric interpretation of normal solution</vt:lpstr>
      <vt:lpstr>Normal equation vs gradient descent</vt:lpstr>
      <vt:lpstr>Least-squares fitting, machine learning way (code)</vt:lpstr>
      <vt:lpstr>Why Probability </vt:lpstr>
      <vt:lpstr>Probability</vt:lpstr>
      <vt:lpstr>Discrete vs continuous distributions</vt:lpstr>
      <vt:lpstr>Joint distribution, marginal probability</vt:lpstr>
      <vt:lpstr>Joint, marginal, conditional distributions</vt:lpstr>
      <vt:lpstr>Conditional probability </vt:lpstr>
      <vt:lpstr>Statistic</vt:lpstr>
      <vt:lpstr>Bias, variance</vt:lpstr>
      <vt:lpstr>Likelihood function  </vt:lpstr>
      <vt:lpstr>Maximum Likelihood perspective </vt:lpstr>
      <vt:lpstr>Maximum likelihood principle</vt:lpstr>
      <vt:lpstr>Example, maximum likelihood estimates for a and σ^2 of Gaussian distribution</vt:lpstr>
      <vt:lpstr>Kullback-Leibler divergence</vt:lpstr>
      <vt:lpstr>Maximizing the likelihood ≡ minimizing the KL divergence</vt:lpstr>
      <vt:lpstr>Testing performance</vt:lpstr>
      <vt:lpstr>Underfit, overfit, capacity</vt:lpstr>
      <vt:lpstr>Performance evaluation</vt:lpstr>
      <vt:lpstr>Bias-variance trade-off</vt:lpstr>
      <vt:lpstr> Regularization</vt:lpstr>
      <vt:lpstr>k-fold cross-validation for error estimate E_test </vt:lpstr>
      <vt:lpstr>Hyperparameter optimization</vt:lpstr>
      <vt:lpstr>PowerPoint Presentation</vt:lpstr>
      <vt:lpstr>Summary</vt:lpstr>
      <vt:lpstr>Questions &amp; Answers</vt:lpstr>
      <vt:lpstr>Reading (Bishop “Deep Learning”)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AIS5203 Foundations of Deep Learning</dc:title>
  <dc:creator>Wang Jian-Sheng</dc:creator>
  <cp:lastModifiedBy>Wang Jian-Sheng</cp:lastModifiedBy>
  <cp:revision>144</cp:revision>
  <dcterms:created xsi:type="dcterms:W3CDTF">2021-10-08T06:30:06Z</dcterms:created>
  <dcterms:modified xsi:type="dcterms:W3CDTF">2026-09-03T06:06:23Z</dcterms:modified>
</cp:coreProperties>
</file>