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8" r:id="rId2"/>
    <p:sldId id="315" r:id="rId3"/>
    <p:sldId id="304" r:id="rId4"/>
    <p:sldId id="306" r:id="rId5"/>
    <p:sldId id="260" r:id="rId6"/>
    <p:sldId id="307" r:id="rId7"/>
    <p:sldId id="318" r:id="rId8"/>
    <p:sldId id="309" r:id="rId9"/>
    <p:sldId id="305" r:id="rId10"/>
    <p:sldId id="308" r:id="rId11"/>
    <p:sldId id="314" r:id="rId12"/>
    <p:sldId id="310" r:id="rId13"/>
    <p:sldId id="311" r:id="rId14"/>
    <p:sldId id="313" r:id="rId15"/>
    <p:sldId id="312" r:id="rId16"/>
    <p:sldId id="316" r:id="rId17"/>
    <p:sldId id="317" r:id="rId18"/>
    <p:sldId id="31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0E2742-A4FE-43A1-8F04-43E108D06E94}" v="1586" dt="2026-08-23T07:13:42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undo custSel addSld modSld">
      <pc:chgData name="Wang Jian-Sheng" userId="7d25d710-0931-49a3-acef-49192cec40f2" providerId="ADAL" clId="{66572D02-9A0D-4195-ADB6-5DBDF78AF6B3}" dt="2026-08-23T07:24:47.572" v="3374" actId="20577"/>
      <pc:docMkLst>
        <pc:docMk/>
      </pc:docMkLst>
      <pc:sldChg chg="addSp delSp modSp mod modNotesTx">
        <pc:chgData name="Wang Jian-Sheng" userId="7d25d710-0931-49a3-acef-49192cec40f2" providerId="ADAL" clId="{66572D02-9A0D-4195-ADB6-5DBDF78AF6B3}" dt="2026-08-23T06:19:53.705" v="2985" actId="20577"/>
        <pc:sldMkLst>
          <pc:docMk/>
          <pc:sldMk cId="659649458" sldId="260"/>
        </pc:sldMkLst>
        <pc:spChg chg="mod">
          <ac:chgData name="Wang Jian-Sheng" userId="7d25d710-0931-49a3-acef-49192cec40f2" providerId="ADAL" clId="{66572D02-9A0D-4195-ADB6-5DBDF78AF6B3}" dt="2026-08-23T06:16:23.095" v="2770" actId="20577"/>
          <ac:spMkLst>
            <pc:docMk/>
            <pc:sldMk cId="659649458" sldId="260"/>
            <ac:spMk id="8" creationId="{3E5DA8F7-1ED9-4D5B-ACC6-FF5D00F4136F}"/>
          </ac:spMkLst>
        </pc:spChg>
        <pc:spChg chg="mod">
          <ac:chgData name="Wang Jian-Sheng" userId="7d25d710-0931-49a3-acef-49192cec40f2" providerId="ADAL" clId="{66572D02-9A0D-4195-ADB6-5DBDF78AF6B3}" dt="2026-08-23T06:19:53.705" v="2985" actId="20577"/>
          <ac:spMkLst>
            <pc:docMk/>
            <pc:sldMk cId="659649458" sldId="260"/>
            <ac:spMk id="10" creationId="{52205A90-C9E3-4278-A5B5-51EF1191A662}"/>
          </ac:spMkLst>
        </pc:spChg>
        <pc:spChg chg="mod">
          <ac:chgData name="Wang Jian-Sheng" userId="7d25d710-0931-49a3-acef-49192cec40f2" providerId="ADAL" clId="{66572D02-9A0D-4195-ADB6-5DBDF78AF6B3}" dt="2026-08-23T06:16:28.520" v="2772" actId="20577"/>
          <ac:spMkLst>
            <pc:docMk/>
            <pc:sldMk cId="659649458" sldId="260"/>
            <ac:spMk id="12" creationId="{21E6E67E-CA24-49BC-BB9E-A2975450E534}"/>
          </ac:spMkLst>
        </pc:spChg>
        <pc:spChg chg="add mod">
          <ac:chgData name="Wang Jian-Sheng" userId="7d25d710-0931-49a3-acef-49192cec40f2" providerId="ADAL" clId="{66572D02-9A0D-4195-ADB6-5DBDF78AF6B3}" dt="2026-08-23T06:19:11.159" v="2874" actId="20577"/>
          <ac:spMkLst>
            <pc:docMk/>
            <pc:sldMk cId="659649458" sldId="260"/>
            <ac:spMk id="19" creationId="{50C0CF71-2E61-40BC-0368-EF4D866C0086}"/>
          </ac:spMkLst>
        </pc:spChg>
        <pc:spChg chg="add del mod">
          <ac:chgData name="Wang Jian-Sheng" userId="7d25d710-0931-49a3-acef-49192cec40f2" providerId="ADAL" clId="{66572D02-9A0D-4195-ADB6-5DBDF78AF6B3}" dt="2026-08-23T06:19:19.465" v="2895" actId="478"/>
          <ac:spMkLst>
            <pc:docMk/>
            <pc:sldMk cId="659649458" sldId="260"/>
            <ac:spMk id="28" creationId="{36A868E5-A6ED-6801-F0DD-BBEED31DA795}"/>
          </ac:spMkLst>
        </pc:spChg>
        <pc:spChg chg="add mod">
          <ac:chgData name="Wang Jian-Sheng" userId="7d25d710-0931-49a3-acef-49192cec40f2" providerId="ADAL" clId="{66572D02-9A0D-4195-ADB6-5DBDF78AF6B3}" dt="2026-08-23T06:19:37.404" v="2983" actId="20577"/>
          <ac:spMkLst>
            <pc:docMk/>
            <pc:sldMk cId="659649458" sldId="260"/>
            <ac:spMk id="32" creationId="{2A88B5E9-CA63-0C27-73E3-1D5DDBB994DF}"/>
          </ac:spMkLst>
        </pc:spChg>
        <pc:cxnChg chg="add mod">
          <ac:chgData name="Wang Jian-Sheng" userId="7d25d710-0931-49a3-acef-49192cec40f2" providerId="ADAL" clId="{66572D02-9A0D-4195-ADB6-5DBDF78AF6B3}" dt="2026-08-23T06:18:04.976" v="2849" actId="14100"/>
          <ac:cxnSpMkLst>
            <pc:docMk/>
            <pc:sldMk cId="659649458" sldId="260"/>
            <ac:cxnSpMk id="15" creationId="{B815E08F-8C8F-E264-BD78-E0FD1CC92E0B}"/>
          </ac:cxnSpMkLst>
        </pc:cxnChg>
        <pc:cxnChg chg="add mod">
          <ac:chgData name="Wang Jian-Sheng" userId="7d25d710-0931-49a3-acef-49192cec40f2" providerId="ADAL" clId="{66572D02-9A0D-4195-ADB6-5DBDF78AF6B3}" dt="2026-08-23T06:19:31.029" v="2981" actId="1035"/>
          <ac:cxnSpMkLst>
            <pc:docMk/>
            <pc:sldMk cId="659649458" sldId="260"/>
            <ac:cxnSpMk id="30" creationId="{D58D994B-40BD-7263-556E-192991379D1F}"/>
          </ac:cxnSpMkLst>
        </pc:cxnChg>
      </pc:sldChg>
      <pc:sldChg chg="modSp">
        <pc:chgData name="Wang Jian-Sheng" userId="7d25d710-0931-49a3-acef-49192cec40f2" providerId="ADAL" clId="{66572D02-9A0D-4195-ADB6-5DBDF78AF6B3}" dt="2026-08-23T06:10:57.740" v="2715" actId="20577"/>
        <pc:sldMkLst>
          <pc:docMk/>
          <pc:sldMk cId="2738472723" sldId="304"/>
        </pc:sldMkLst>
        <pc:spChg chg="mod">
          <ac:chgData name="Wang Jian-Sheng" userId="7d25d710-0931-49a3-acef-49192cec40f2" providerId="ADAL" clId="{66572D02-9A0D-4195-ADB6-5DBDF78AF6B3}" dt="2026-08-23T06:10:57.740" v="2715" actId="20577"/>
          <ac:spMkLst>
            <pc:docMk/>
            <pc:sldMk cId="2738472723" sldId="304"/>
            <ac:spMk id="3" creationId="{C77E86AD-F4B3-4FEE-B84F-52706FF4FD26}"/>
          </ac:spMkLst>
        </pc:spChg>
      </pc:sldChg>
      <pc:sldChg chg="addSp delSp modSp mod modNotesTx">
        <pc:chgData name="Wang Jian-Sheng" userId="7d25d710-0931-49a3-acef-49192cec40f2" providerId="ADAL" clId="{66572D02-9A0D-4195-ADB6-5DBDF78AF6B3}" dt="2026-08-22T03:58:25.315" v="1244" actId="1076"/>
        <pc:sldMkLst>
          <pc:docMk/>
          <pc:sldMk cId="502454971" sldId="305"/>
        </pc:sldMkLst>
        <pc:spChg chg="add del mod">
          <ac:chgData name="Wang Jian-Sheng" userId="7d25d710-0931-49a3-acef-49192cec40f2" providerId="ADAL" clId="{66572D02-9A0D-4195-ADB6-5DBDF78AF6B3}" dt="2026-08-22T03:57:35.091" v="1199" actId="478"/>
          <ac:spMkLst>
            <pc:docMk/>
            <pc:sldMk cId="502454971" sldId="305"/>
            <ac:spMk id="4" creationId="{EE96BA7E-E04E-45C7-1FFB-85514494E3D8}"/>
          </ac:spMkLst>
        </pc:spChg>
        <pc:spChg chg="add mod">
          <ac:chgData name="Wang Jian-Sheng" userId="7d25d710-0931-49a3-acef-49192cec40f2" providerId="ADAL" clId="{66572D02-9A0D-4195-ADB6-5DBDF78AF6B3}" dt="2026-08-22T03:58:25.315" v="1244" actId="1076"/>
          <ac:spMkLst>
            <pc:docMk/>
            <pc:sldMk cId="502454971" sldId="305"/>
            <ac:spMk id="5" creationId="{24FD0338-C654-954B-0BA8-FBA8906040CF}"/>
          </ac:spMkLst>
        </pc:spChg>
      </pc:sldChg>
      <pc:sldChg chg="modSp">
        <pc:chgData name="Wang Jian-Sheng" userId="7d25d710-0931-49a3-acef-49192cec40f2" providerId="ADAL" clId="{66572D02-9A0D-4195-ADB6-5DBDF78AF6B3}" dt="2026-08-23T06:51:20.299" v="3138" actId="20577"/>
        <pc:sldMkLst>
          <pc:docMk/>
          <pc:sldMk cId="3305833000" sldId="306"/>
        </pc:sldMkLst>
        <pc:spChg chg="mod">
          <ac:chgData name="Wang Jian-Sheng" userId="7d25d710-0931-49a3-acef-49192cec40f2" providerId="ADAL" clId="{66572D02-9A0D-4195-ADB6-5DBDF78AF6B3}" dt="2026-08-23T06:51:20.299" v="3138" actId="20577"/>
          <ac:spMkLst>
            <pc:docMk/>
            <pc:sldMk cId="3305833000" sldId="306"/>
            <ac:spMk id="3" creationId="{088132BD-2A33-4BC2-9B0D-4D0EF4E4AB52}"/>
          </ac:spMkLst>
        </pc:spChg>
      </pc:sldChg>
      <pc:sldChg chg="modSp mod modNotesTx">
        <pc:chgData name="Wang Jian-Sheng" userId="7d25d710-0931-49a3-acef-49192cec40f2" providerId="ADAL" clId="{66572D02-9A0D-4195-ADB6-5DBDF78AF6B3}" dt="2026-08-23T07:19:41.126" v="3365" actId="20577"/>
        <pc:sldMkLst>
          <pc:docMk/>
          <pc:sldMk cId="3062443657" sldId="307"/>
        </pc:sldMkLst>
        <pc:spChg chg="mod">
          <ac:chgData name="Wang Jian-Sheng" userId="7d25d710-0931-49a3-acef-49192cec40f2" providerId="ADAL" clId="{66572D02-9A0D-4195-ADB6-5DBDF78AF6B3}" dt="2026-08-23T03:43:59.142" v="2658" actId="14100"/>
          <ac:spMkLst>
            <pc:docMk/>
            <pc:sldMk cId="3062443657" sldId="307"/>
            <ac:spMk id="8" creationId="{C5F59246-BE64-4779-84C1-7323076FAC45}"/>
          </ac:spMkLst>
        </pc:spChg>
        <pc:spChg chg="mod">
          <ac:chgData name="Wang Jian-Sheng" userId="7d25d710-0931-49a3-acef-49192cec40f2" providerId="ADAL" clId="{66572D02-9A0D-4195-ADB6-5DBDF78AF6B3}" dt="2026-08-22T03:35:12.959" v="923" actId="1076"/>
          <ac:spMkLst>
            <pc:docMk/>
            <pc:sldMk cId="3062443657" sldId="307"/>
            <ac:spMk id="38" creationId="{75B55B1B-EB06-4E55-A4D2-40793FBF6BA6}"/>
          </ac:spMkLst>
        </pc:spChg>
      </pc:sldChg>
      <pc:sldChg chg="modSp mod">
        <pc:chgData name="Wang Jian-Sheng" userId="7d25d710-0931-49a3-acef-49192cec40f2" providerId="ADAL" clId="{66572D02-9A0D-4195-ADB6-5DBDF78AF6B3}" dt="2026-08-22T03:39:26.731" v="938" actId="14100"/>
        <pc:sldMkLst>
          <pc:docMk/>
          <pc:sldMk cId="2121038005" sldId="308"/>
        </pc:sldMkLst>
        <pc:spChg chg="mod">
          <ac:chgData name="Wang Jian-Sheng" userId="7d25d710-0931-49a3-acef-49192cec40f2" providerId="ADAL" clId="{66572D02-9A0D-4195-ADB6-5DBDF78AF6B3}" dt="2026-08-22T03:39:26.731" v="938" actId="14100"/>
          <ac:spMkLst>
            <pc:docMk/>
            <pc:sldMk cId="2121038005" sldId="308"/>
            <ac:spMk id="3" creationId="{F9D01B07-0D8D-4DB3-8FD5-3529C97C5054}"/>
          </ac:spMkLst>
        </pc:spChg>
        <pc:picChg chg="mod">
          <ac:chgData name="Wang Jian-Sheng" userId="7d25d710-0931-49a3-acef-49192cec40f2" providerId="ADAL" clId="{66572D02-9A0D-4195-ADB6-5DBDF78AF6B3}" dt="2026-08-22T03:36:22.575" v="925" actId="1076"/>
          <ac:picMkLst>
            <pc:docMk/>
            <pc:sldMk cId="2121038005" sldId="308"/>
            <ac:picMk id="4" creationId="{05B26BC0-842A-4CCC-9AB3-88EFCA0F9C07}"/>
          </ac:picMkLst>
        </pc:picChg>
      </pc:sldChg>
      <pc:sldChg chg="modSp mod modNotesTx">
        <pc:chgData name="Wang Jian-Sheng" userId="7d25d710-0931-49a3-acef-49192cec40f2" providerId="ADAL" clId="{66572D02-9A0D-4195-ADB6-5DBDF78AF6B3}" dt="2026-08-23T06:56:53.407" v="3228" actId="1076"/>
        <pc:sldMkLst>
          <pc:docMk/>
          <pc:sldMk cId="3352663292" sldId="310"/>
        </pc:sldMkLst>
        <pc:spChg chg="mod">
          <ac:chgData name="Wang Jian-Sheng" userId="7d25d710-0931-49a3-acef-49192cec40f2" providerId="ADAL" clId="{66572D02-9A0D-4195-ADB6-5DBDF78AF6B3}" dt="2026-08-23T06:56:53.407" v="3228" actId="1076"/>
          <ac:spMkLst>
            <pc:docMk/>
            <pc:sldMk cId="3352663292" sldId="310"/>
            <ac:spMk id="3" creationId="{5CB4401A-758E-41D4-9EFD-4736A271F7E7}"/>
          </ac:spMkLst>
        </pc:spChg>
      </pc:sldChg>
      <pc:sldChg chg="modSp modNotesTx">
        <pc:chgData name="Wang Jian-Sheng" userId="7d25d710-0931-49a3-acef-49192cec40f2" providerId="ADAL" clId="{66572D02-9A0D-4195-ADB6-5DBDF78AF6B3}" dt="2026-08-23T06:47:25.293" v="3125" actId="20577"/>
        <pc:sldMkLst>
          <pc:docMk/>
          <pc:sldMk cId="315271602" sldId="312"/>
        </pc:sldMkLst>
        <pc:spChg chg="mod">
          <ac:chgData name="Wang Jian-Sheng" userId="7d25d710-0931-49a3-acef-49192cec40f2" providerId="ADAL" clId="{66572D02-9A0D-4195-ADB6-5DBDF78AF6B3}" dt="2026-08-23T06:47:25.293" v="3125" actId="20577"/>
          <ac:spMkLst>
            <pc:docMk/>
            <pc:sldMk cId="315271602" sldId="312"/>
            <ac:spMk id="3" creationId="{216AB6BF-1AE6-4D1B-9D7C-98D48A660ACA}"/>
          </ac:spMkLst>
        </pc:spChg>
      </pc:sldChg>
      <pc:sldChg chg="modSp mod">
        <pc:chgData name="Wang Jian-Sheng" userId="7d25d710-0931-49a3-acef-49192cec40f2" providerId="ADAL" clId="{66572D02-9A0D-4195-ADB6-5DBDF78AF6B3}" dt="2026-08-23T03:13:59.738" v="2038" actId="20577"/>
        <pc:sldMkLst>
          <pc:docMk/>
          <pc:sldMk cId="2296745471" sldId="313"/>
        </pc:sldMkLst>
        <pc:spChg chg="mod">
          <ac:chgData name="Wang Jian-Sheng" userId="7d25d710-0931-49a3-acef-49192cec40f2" providerId="ADAL" clId="{66572D02-9A0D-4195-ADB6-5DBDF78AF6B3}" dt="2026-08-23T03:13:59.738" v="2038" actId="20577"/>
          <ac:spMkLst>
            <pc:docMk/>
            <pc:sldMk cId="2296745471" sldId="313"/>
            <ac:spMk id="3" creationId="{69ABB0EA-78CA-4648-97F9-C579A7E96085}"/>
          </ac:spMkLst>
        </pc:spChg>
      </pc:sldChg>
      <pc:sldChg chg="modSp mod">
        <pc:chgData name="Wang Jian-Sheng" userId="7d25d710-0931-49a3-acef-49192cec40f2" providerId="ADAL" clId="{66572D02-9A0D-4195-ADB6-5DBDF78AF6B3}" dt="2026-08-23T06:55:41.638" v="3222" actId="20577"/>
        <pc:sldMkLst>
          <pc:docMk/>
          <pc:sldMk cId="3735783833" sldId="314"/>
        </pc:sldMkLst>
        <pc:spChg chg="mod">
          <ac:chgData name="Wang Jian-Sheng" userId="7d25d710-0931-49a3-acef-49192cec40f2" providerId="ADAL" clId="{66572D02-9A0D-4195-ADB6-5DBDF78AF6B3}" dt="2026-08-23T06:55:41.638" v="3222" actId="20577"/>
          <ac:spMkLst>
            <pc:docMk/>
            <pc:sldMk cId="3735783833" sldId="314"/>
            <ac:spMk id="3" creationId="{F9D01B07-0D8D-4DB3-8FD5-3529C97C5054}"/>
          </ac:spMkLst>
        </pc:spChg>
      </pc:sldChg>
      <pc:sldChg chg="modSp new mod">
        <pc:chgData name="Wang Jian-Sheng" userId="7d25d710-0931-49a3-acef-49192cec40f2" providerId="ADAL" clId="{66572D02-9A0D-4195-ADB6-5DBDF78AF6B3}" dt="2026-08-22T03:54:42.164" v="1191" actId="20577"/>
        <pc:sldMkLst>
          <pc:docMk/>
          <pc:sldMk cId="4206909245" sldId="315"/>
        </pc:sldMkLst>
        <pc:spChg chg="mod">
          <ac:chgData name="Wang Jian-Sheng" userId="7d25d710-0931-49a3-acef-49192cec40f2" providerId="ADAL" clId="{66572D02-9A0D-4195-ADB6-5DBDF78AF6B3}" dt="2026-08-22T03:05:06.788" v="7" actId="20577"/>
          <ac:spMkLst>
            <pc:docMk/>
            <pc:sldMk cId="4206909245" sldId="315"/>
            <ac:spMk id="2" creationId="{70D659AC-EBFB-DA7F-D592-72285B534A7C}"/>
          </ac:spMkLst>
        </pc:spChg>
        <pc:spChg chg="mod">
          <ac:chgData name="Wang Jian-Sheng" userId="7d25d710-0931-49a3-acef-49192cec40f2" providerId="ADAL" clId="{66572D02-9A0D-4195-ADB6-5DBDF78AF6B3}" dt="2026-08-22T03:54:42.164" v="1191" actId="20577"/>
          <ac:spMkLst>
            <pc:docMk/>
            <pc:sldMk cId="4206909245" sldId="315"/>
            <ac:spMk id="3" creationId="{025B3130-A092-9DAA-DED5-0C230A862966}"/>
          </ac:spMkLst>
        </pc:spChg>
      </pc:sldChg>
      <pc:sldChg chg="modSp new mod">
        <pc:chgData name="Wang Jian-Sheng" userId="7d25d710-0931-49a3-acef-49192cec40f2" providerId="ADAL" clId="{66572D02-9A0D-4195-ADB6-5DBDF78AF6B3}" dt="2026-08-23T06:31:55.738" v="3097" actId="27636"/>
        <pc:sldMkLst>
          <pc:docMk/>
          <pc:sldMk cId="3031032521" sldId="316"/>
        </pc:sldMkLst>
        <pc:spChg chg="mod">
          <ac:chgData name="Wang Jian-Sheng" userId="7d25d710-0931-49a3-acef-49192cec40f2" providerId="ADAL" clId="{66572D02-9A0D-4195-ADB6-5DBDF78AF6B3}" dt="2026-08-22T03:11:35.051" v="301" actId="20577"/>
          <ac:spMkLst>
            <pc:docMk/>
            <pc:sldMk cId="3031032521" sldId="316"/>
            <ac:spMk id="2" creationId="{D6DA1A4D-9D5C-14A4-63CC-66864B5F1A67}"/>
          </ac:spMkLst>
        </pc:spChg>
        <pc:spChg chg="mod">
          <ac:chgData name="Wang Jian-Sheng" userId="7d25d710-0931-49a3-acef-49192cec40f2" providerId="ADAL" clId="{66572D02-9A0D-4195-ADB6-5DBDF78AF6B3}" dt="2026-08-23T06:31:55.738" v="3097" actId="27636"/>
          <ac:spMkLst>
            <pc:docMk/>
            <pc:sldMk cId="3031032521" sldId="316"/>
            <ac:spMk id="3" creationId="{360D9EA7-129E-2CA2-7B42-336E4AF9B8CB}"/>
          </ac:spMkLst>
        </pc:spChg>
      </pc:sldChg>
      <pc:sldChg chg="addSp modSp new mod">
        <pc:chgData name="Wang Jian-Sheng" userId="7d25d710-0931-49a3-acef-49192cec40f2" providerId="ADAL" clId="{66572D02-9A0D-4195-ADB6-5DBDF78AF6B3}" dt="2026-08-23T06:48:12.182" v="3137" actId="20577"/>
        <pc:sldMkLst>
          <pc:docMk/>
          <pc:sldMk cId="3343347726" sldId="317"/>
        </pc:sldMkLst>
        <pc:spChg chg="mod">
          <ac:chgData name="Wang Jian-Sheng" userId="7d25d710-0931-49a3-acef-49192cec40f2" providerId="ADAL" clId="{66572D02-9A0D-4195-ADB6-5DBDF78AF6B3}" dt="2026-08-22T05:44:11.598" v="1391" actId="20577"/>
          <ac:spMkLst>
            <pc:docMk/>
            <pc:sldMk cId="3343347726" sldId="317"/>
            <ac:spMk id="2" creationId="{DB7D6895-D9EC-01C9-B058-EA4BFF223B0A}"/>
          </ac:spMkLst>
        </pc:spChg>
        <pc:spChg chg="mod">
          <ac:chgData name="Wang Jian-Sheng" userId="7d25d710-0931-49a3-acef-49192cec40f2" providerId="ADAL" clId="{66572D02-9A0D-4195-ADB6-5DBDF78AF6B3}" dt="2026-08-22T05:46:14.016" v="1679" actId="20577"/>
          <ac:spMkLst>
            <pc:docMk/>
            <pc:sldMk cId="3343347726" sldId="317"/>
            <ac:spMk id="3" creationId="{03C58C86-F115-FE89-BA08-6BB4D72099F5}"/>
          </ac:spMkLst>
        </pc:spChg>
        <pc:spChg chg="add mod">
          <ac:chgData name="Wang Jian-Sheng" userId="7d25d710-0931-49a3-acef-49192cec40f2" providerId="ADAL" clId="{66572D02-9A0D-4195-ADB6-5DBDF78AF6B3}" dt="2026-08-23T06:48:12.182" v="3137" actId="20577"/>
          <ac:spMkLst>
            <pc:docMk/>
            <pc:sldMk cId="3343347726" sldId="317"/>
            <ac:spMk id="4" creationId="{452A4EC9-2FB1-9CE6-727F-9D5EBDFA5B98}"/>
          </ac:spMkLst>
        </pc:spChg>
      </pc:sldChg>
      <pc:sldChg chg="addSp delSp modSp new mod modNotesTx">
        <pc:chgData name="Wang Jian-Sheng" userId="7d25d710-0931-49a3-acef-49192cec40f2" providerId="ADAL" clId="{66572D02-9A0D-4195-ADB6-5DBDF78AF6B3}" dt="2026-08-23T07:13:42.882" v="3333" actId="27636"/>
        <pc:sldMkLst>
          <pc:docMk/>
          <pc:sldMk cId="2808249458" sldId="318"/>
        </pc:sldMkLst>
        <pc:spChg chg="mod">
          <ac:chgData name="Wang Jian-Sheng" userId="7d25d710-0931-49a3-acef-49192cec40f2" providerId="ADAL" clId="{66572D02-9A0D-4195-ADB6-5DBDF78AF6B3}" dt="2026-08-23T06:20:56.280" v="2986" actId="20577"/>
          <ac:spMkLst>
            <pc:docMk/>
            <pc:sldMk cId="2808249458" sldId="318"/>
            <ac:spMk id="2" creationId="{6C86DE3A-80FC-06BB-3ED7-779A0A92ADB3}"/>
          </ac:spMkLst>
        </pc:spChg>
        <pc:spChg chg="mod">
          <ac:chgData name="Wang Jian-Sheng" userId="7d25d710-0931-49a3-acef-49192cec40f2" providerId="ADAL" clId="{66572D02-9A0D-4195-ADB6-5DBDF78AF6B3}" dt="2026-08-23T07:13:42.882" v="3333" actId="27636"/>
          <ac:spMkLst>
            <pc:docMk/>
            <pc:sldMk cId="2808249458" sldId="318"/>
            <ac:spMk id="3" creationId="{277F9FAD-627F-F627-C4F1-767721895456}"/>
          </ac:spMkLst>
        </pc:spChg>
        <pc:spChg chg="add del mod">
          <ac:chgData name="Wang Jian-Sheng" userId="7d25d710-0931-49a3-acef-49192cec40f2" providerId="ADAL" clId="{66572D02-9A0D-4195-ADB6-5DBDF78AF6B3}" dt="2026-08-23T03:36:04.045" v="2382" actId="478"/>
          <ac:spMkLst>
            <pc:docMk/>
            <pc:sldMk cId="2808249458" sldId="318"/>
            <ac:spMk id="4" creationId="{171E724C-713F-519C-929C-4EFCEF952432}"/>
          </ac:spMkLst>
        </pc:spChg>
        <pc:spChg chg="add mod">
          <ac:chgData name="Wang Jian-Sheng" userId="7d25d710-0931-49a3-acef-49192cec40f2" providerId="ADAL" clId="{66572D02-9A0D-4195-ADB6-5DBDF78AF6B3}" dt="2026-08-23T03:37:54.063" v="2457" actId="1076"/>
          <ac:spMkLst>
            <pc:docMk/>
            <pc:sldMk cId="2808249458" sldId="318"/>
            <ac:spMk id="5" creationId="{3055D3B8-B372-514B-6685-83EC82FB98D0}"/>
          </ac:spMkLst>
        </pc:spChg>
      </pc:sldChg>
      <pc:sldChg chg="modSp new mod">
        <pc:chgData name="Wang Jian-Sheng" userId="7d25d710-0931-49a3-acef-49192cec40f2" providerId="ADAL" clId="{66572D02-9A0D-4195-ADB6-5DBDF78AF6B3}" dt="2026-08-23T07:24:47.572" v="3374" actId="20577"/>
        <pc:sldMkLst>
          <pc:docMk/>
          <pc:sldMk cId="4228719473" sldId="319"/>
        </pc:sldMkLst>
        <pc:spChg chg="mod">
          <ac:chgData name="Wang Jian-Sheng" userId="7d25d710-0931-49a3-acef-49192cec40f2" providerId="ADAL" clId="{66572D02-9A0D-4195-ADB6-5DBDF78AF6B3}" dt="2026-08-23T03:48:25.243" v="2666" actId="20577"/>
          <ac:spMkLst>
            <pc:docMk/>
            <pc:sldMk cId="4228719473" sldId="319"/>
            <ac:spMk id="2" creationId="{9118E9F6-C7E3-9469-446D-7C86F42C92FA}"/>
          </ac:spMkLst>
        </pc:spChg>
        <pc:spChg chg="mod">
          <ac:chgData name="Wang Jian-Sheng" userId="7d25d710-0931-49a3-acef-49192cec40f2" providerId="ADAL" clId="{66572D02-9A0D-4195-ADB6-5DBDF78AF6B3}" dt="2026-08-23T07:24:47.572" v="3374" actId="20577"/>
          <ac:spMkLst>
            <pc:docMk/>
            <pc:sldMk cId="4228719473" sldId="319"/>
            <ac:spMk id="3" creationId="{E5E819C0-C7C9-0AD0-DDB5-F1FBD58FA7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23/8/2026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Chapter 8, Bishop, “Deep Learning”.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1598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Circle with dot denotes elementwise multiplication, while </a:t>
            </a:r>
            <a:r>
              <a:rPr lang="en-US" dirty="0" err="1"/>
              <a:t>ez^T</a:t>
            </a:r>
            <a:r>
              <a:rPr lang="en-US" dirty="0"/>
              <a:t> is a matrix (outer product).   The trace Tr(…) means the sum of the diagonal elements. 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4664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need to use the chain rule of differentiation, see Eq.(8.12) in Bishop.   </a:t>
            </a:r>
            <a:r>
              <a:rPr lang="en-US" dirty="0" err="1"/>
              <a:t>delta_n</a:t>
            </a:r>
            <a:r>
              <a:rPr lang="en-US" dirty="0"/>
              <a:t> = </a:t>
            </a:r>
            <a:r>
              <a:rPr lang="en-US" dirty="0" err="1"/>
              <a:t>dE</a:t>
            </a:r>
            <a:r>
              <a:rPr lang="en-US" dirty="0"/>
              <a:t>/</a:t>
            </a:r>
            <a:r>
              <a:rPr lang="en-US" dirty="0" err="1"/>
              <a:t>da^n</a:t>
            </a:r>
            <a:r>
              <a:rPr lang="en-US" dirty="0"/>
              <a:t> = </a:t>
            </a:r>
            <a:r>
              <a:rPr lang="en-US" dirty="0" err="1"/>
              <a:t>dE</a:t>
            </a:r>
            <a:r>
              <a:rPr lang="en-US" dirty="0"/>
              <a:t>/da^(n+1) da^(n+1)/</a:t>
            </a:r>
            <a:r>
              <a:rPr lang="en-US" dirty="0" err="1"/>
              <a:t>da^n</a:t>
            </a:r>
            <a:r>
              <a:rPr lang="en-US" dirty="0"/>
              <a:t>.    Note, there is no z^(N).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20607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find these equations confusing, work in component form, i.e., put the index </a:t>
            </a:r>
            <a:r>
              <a:rPr lang="en-US" dirty="0" err="1"/>
              <a:t>I,j,k</a:t>
            </a:r>
            <a:r>
              <a:rPr lang="en-US" dirty="0"/>
              <a:t> explicitly.  a, h are vectors, and w’s are matrices.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0756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W_j</a:t>
            </a:r>
            <a:r>
              <a:rPr lang="en-US" dirty="0"/>
              <a:t> here is the flattened version of the matrices w_{</a:t>
            </a:r>
            <a:r>
              <a:rPr lang="en-US" dirty="0" err="1"/>
              <a:t>ij</a:t>
            </a:r>
            <a:r>
              <a:rPr lang="en-US" dirty="0"/>
              <a:t>}^{(n)}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973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Jacobian matrix describes the variation of the output y with respect to the input x, keeping w fixed.  I.e., </a:t>
            </a:r>
            <a:r>
              <a:rPr lang="en-US" dirty="0" err="1"/>
              <a:t>dy</a:t>
            </a:r>
            <a:r>
              <a:rPr lang="en-US" dirty="0"/>
              <a:t> = J dx.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8222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Automatic differentiation evaluates exact derivatives of a computational graph using the chain rule. Backpropagation is reverse-mode automatic differentiation specialized to feedforward neural networks.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99979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71.png"/><Relationship Id="rId21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23" Type="http://schemas.openxmlformats.org/officeDocument/2006/relationships/image" Target="../media/image16.png"/><Relationship Id="rId19" Type="http://schemas.openxmlformats.org/officeDocument/2006/relationships/image" Target="../media/image90.png"/><Relationship Id="rId4" Type="http://schemas.openxmlformats.org/officeDocument/2006/relationships/image" Target="../media/image30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2.png"/><Relationship Id="rId3" Type="http://schemas.openxmlformats.org/officeDocument/2006/relationships/image" Target="../media/image110.png"/><Relationship Id="rId21" Type="http://schemas.openxmlformats.org/officeDocument/2006/relationships/image" Target="../media/image35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9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60.png"/><Relationship Id="rId15" Type="http://schemas.openxmlformats.org/officeDocument/2006/relationships/image" Target="../media/image28.png"/><Relationship Id="rId23" Type="http://schemas.openxmlformats.org/officeDocument/2006/relationships/image" Target="../media/image37.png"/><Relationship Id="rId10" Type="http://schemas.openxmlformats.org/officeDocument/2006/relationships/image" Target="../media/image23.png"/><Relationship Id="rId19" Type="http://schemas.openxmlformats.org/officeDocument/2006/relationships/image" Target="../media/image33.png"/><Relationship Id="rId4" Type="http://schemas.openxmlformats.org/officeDocument/2006/relationships/image" Target="../media/image150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45.png"/><Relationship Id="rId3" Type="http://schemas.openxmlformats.org/officeDocument/2006/relationships/image" Target="../media/image420.png"/><Relationship Id="rId21" Type="http://schemas.openxmlformats.org/officeDocument/2006/relationships/image" Target="../media/image48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23.png"/><Relationship Id="rId24" Type="http://schemas.openxmlformats.org/officeDocument/2006/relationships/image" Target="../media/image460.png"/><Relationship Id="rId5" Type="http://schemas.openxmlformats.org/officeDocument/2006/relationships/image" Target="../media/image150.png"/><Relationship Id="rId15" Type="http://schemas.openxmlformats.org/officeDocument/2006/relationships/image" Target="../media/image27.png"/><Relationship Id="rId23" Type="http://schemas.openxmlformats.org/officeDocument/2006/relationships/image" Target="../media/image51.png"/><Relationship Id="rId10" Type="http://schemas.openxmlformats.org/officeDocument/2006/relationships/image" Target="../media/image22.png"/><Relationship Id="rId19" Type="http://schemas.openxmlformats.org/officeDocument/2006/relationships/image" Target="../media/image46.png"/><Relationship Id="rId4" Type="http://schemas.openxmlformats.org/officeDocument/2006/relationships/image" Target="../media/image110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30.png"/><Relationship Id="rId4" Type="http://schemas.openxmlformats.org/officeDocument/2006/relationships/image" Target="../media/image5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5,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Backpropagation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659AC-EBFB-DA7F-D592-72285B53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5B3130-A092-9DAA-DED5-0C230A8629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Derive the gradient formula </a:t>
                </a:r>
                <a:r>
                  <a:rPr lang="en-SG" dirty="0"/>
                  <a:t>using the method of differential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, and </a:t>
                </a:r>
                <a:r>
                  <a:rPr lang="en-SG" dirty="0"/>
                  <a:t>the backpropagation algorithm</a:t>
                </a:r>
              </a:p>
              <a:p>
                <a:endParaRPr lang="en-SG" dirty="0"/>
              </a:p>
              <a:p>
                <a:r>
                  <a:rPr lang="en-SG" dirty="0"/>
                  <a:t>Numerical finite-difference methods (e.g., for checking)</a:t>
                </a:r>
              </a:p>
              <a:p>
                <a:endParaRPr lang="en-SG" dirty="0"/>
              </a:p>
              <a:p>
                <a:r>
                  <a:rPr lang="en-SG" dirty="0"/>
                  <a:t>How is automatic differentiation performed?</a:t>
                </a:r>
              </a:p>
              <a:p>
                <a:endParaRPr lang="en-SG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5B3130-A092-9DAA-DED5-0C230A8629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90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2F6873-47E5-44E9-9D6F-570B9F2143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Compute the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2F6873-47E5-44E9-9D6F-570B9F2143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E86AD-F4B3-4FEE-B84F-52706FF4FD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Two-layer network - analytic way</a:t>
                </a:r>
              </a:p>
              <a:p>
                <a:pPr marL="0" indent="0">
                  <a:buNone/>
                </a:pPr>
                <a:r>
                  <a:rPr lang="en-US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   preactivation</a:t>
                </a:r>
              </a:p>
              <a:p>
                <a:pPr marL="0" indent="0">
                  <a:buNone/>
                </a:pPr>
                <a:r>
                  <a:rPr lang="en-US" b="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      activation function</a:t>
                </a:r>
              </a:p>
              <a:p>
                <a:pPr marL="0" indent="0">
                  <a:buNone/>
                </a:pPr>
                <a:r>
                  <a:rPr lang="en-US" b="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   final output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   error or loss</a:t>
                </a:r>
              </a:p>
              <a:p>
                <a:endParaRPr lang="en-US" dirty="0"/>
              </a:p>
              <a:p>
                <a:r>
                  <a:rPr lang="en-US" dirty="0"/>
                  <a:t>The goal: 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𝑘𝑗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den>
                    </m:f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E86AD-F4B3-4FEE-B84F-52706FF4FD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30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472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B811-70E7-4DE0-9CF8-BB136FC3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partial derivatives by differential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8132BD-2A33-4BC2-9B0D-4D0EF4E4AB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515351" cy="4351338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)≡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𝑑𝑥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SG" dirty="0"/>
                  <a:t>  : coefficients of the associated change is the gradient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SG" dirty="0"/>
                  <a:t>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p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𝑘𝑗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𝑘𝑗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d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nary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nary>
                  </m:oMath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𝑘𝑗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(2)</m:t>
                                </m:r>
                              </m:sup>
                            </m:sSubSup>
                          </m:e>
                        </m:nary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𝑘𝑗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(2)</m:t>
                                </m:r>
                              </m:sup>
                            </m:sSub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b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bSup>
                      </m:e>
                    </m:nary>
                  </m:oMath>
                </a14:m>
                <a:endParaRPr lang="en-SG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8132BD-2A33-4BC2-9B0D-4D0EF4E4AB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515351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010CFA-97F9-4DB6-9B72-7F0D5FF6EF3E}"/>
                  </a:ext>
                </a:extLst>
              </p:cNvPr>
              <p:cNvSpPr txBox="1"/>
              <p:nvPr/>
            </p:nvSpPr>
            <p:spPr>
              <a:xfrm>
                <a:off x="4918166" y="5617026"/>
                <a:ext cx="1247503" cy="109998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                 </m:t>
                              </m:r>
                            </m:e>
                          </m:groupChr>
                        </m:e>
                        <m:lim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𝑗𝑖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(1)</m:t>
                                  </m:r>
                                </m:sup>
                              </m:sSubSup>
                            </m:den>
                          </m:f>
                        </m:lim>
                      </m:limLow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010CFA-97F9-4DB6-9B72-7F0D5FF6E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166" y="5617026"/>
                <a:ext cx="1247503" cy="1099981"/>
              </a:xfrm>
              <a:prstGeom prst="rect">
                <a:avLst/>
              </a:prstGeom>
              <a:blipFill>
                <a:blip r:embed="rId3"/>
                <a:stretch>
                  <a:fillRect l="-490" r="-2941" b="-66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D67A73-1957-400C-BB13-F1AA3561C76E}"/>
                  </a:ext>
                </a:extLst>
              </p:cNvPr>
              <p:cNvSpPr txBox="1"/>
              <p:nvPr/>
            </p:nvSpPr>
            <p:spPr>
              <a:xfrm>
                <a:off x="7582989" y="3233059"/>
                <a:ext cx="1547949" cy="4002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p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</a:p>
              <a:p>
                <a:endParaRPr lang="en-US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D67A73-1957-400C-BB13-F1AA3561C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2989" y="3233059"/>
                <a:ext cx="1547949" cy="4002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C24F9D-EA0C-4AE7-BF63-CFE175E073F2}"/>
                  </a:ext>
                </a:extLst>
              </p:cNvPr>
              <p:cNvSpPr txBox="1"/>
              <p:nvPr/>
            </p:nvSpPr>
            <p:spPr>
              <a:xfrm>
                <a:off x="7387045" y="1580606"/>
                <a:ext cx="1547949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SG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C24F9D-EA0C-4AE7-BF63-CFE175E07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045" y="1580606"/>
                <a:ext cx="1547949" cy="8879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AF9CBC5-D0A0-4178-961B-0F4A4641AD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222" y="6220796"/>
            <a:ext cx="1371719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33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3D1F3-9FAF-479F-AAFC-ECCAD2D9A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formula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04EA-3F8A-423A-B051-E3BEACF7CC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243" y="1825625"/>
                <a:ext cx="4335236" cy="29031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SG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04EA-3F8A-423A-B051-E3BEACF7CC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243" y="1825625"/>
                <a:ext cx="4335236" cy="290313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BCC6182-9C8B-4DEF-89A7-E77CCE63A0F3}"/>
                  </a:ext>
                </a:extLst>
              </p:cNvPr>
              <p:cNvSpPr/>
              <p:nvPr/>
            </p:nvSpPr>
            <p:spPr>
              <a:xfrm>
                <a:off x="5486400" y="236437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BCC6182-9C8B-4DEF-89A7-E77CCE63A0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364377"/>
                <a:ext cx="352697" cy="326572"/>
              </a:xfrm>
              <a:prstGeom prst="rect">
                <a:avLst/>
              </a:prstGeom>
              <a:blipFill>
                <a:blip r:embed="rId4"/>
                <a:stretch>
                  <a:fillRect l="-18333" r="-8333" b="-909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753144-5B78-4010-9E6C-8C2BD355CF83}"/>
                  </a:ext>
                </a:extLst>
              </p:cNvPr>
              <p:cNvSpPr/>
              <p:nvPr/>
            </p:nvSpPr>
            <p:spPr>
              <a:xfrm>
                <a:off x="5468982" y="3607525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753144-5B78-4010-9E6C-8C2BD355C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982" y="3607525"/>
                <a:ext cx="352697" cy="326572"/>
              </a:xfrm>
              <a:prstGeom prst="rect">
                <a:avLst/>
              </a:prstGeom>
              <a:blipFill>
                <a:blip r:embed="rId5"/>
                <a:stretch>
                  <a:fillRect l="-15000" r="-5000" b="-909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CAF5751-4882-4EC5-89FD-C774EE2CCFE9}"/>
                  </a:ext>
                </a:extLst>
              </p:cNvPr>
              <p:cNvSpPr/>
              <p:nvPr/>
            </p:nvSpPr>
            <p:spPr>
              <a:xfrm>
                <a:off x="5468984" y="413656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CAF5751-4882-4EC5-89FD-C774EE2CCF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984" y="4136567"/>
                <a:ext cx="352697" cy="326572"/>
              </a:xfrm>
              <a:prstGeom prst="rect">
                <a:avLst/>
              </a:prstGeom>
              <a:blipFill>
                <a:blip r:embed="rId6"/>
                <a:stretch>
                  <a:fillRect l="-13333" r="-3333" b="-727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E5DA8F7-1ED9-4D5B-ACC6-FF5D00F4136F}"/>
                  </a:ext>
                </a:extLst>
              </p:cNvPr>
              <p:cNvSpPr/>
              <p:nvPr/>
            </p:nvSpPr>
            <p:spPr>
              <a:xfrm>
                <a:off x="6779623" y="2364377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E5DA8F7-1ED9-4D5B-ACC6-FF5D00F41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623" y="2364377"/>
                <a:ext cx="352697" cy="326572"/>
              </a:xfrm>
              <a:prstGeom prst="ellipse">
                <a:avLst/>
              </a:prstGeom>
              <a:blipFill>
                <a:blip r:embed="rId7"/>
                <a:stretch>
                  <a:fillRect l="-15000" r="-5000" b="-72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4E39E5F-9B97-4A45-87DB-3C96DC70C121}"/>
                  </a:ext>
                </a:extLst>
              </p:cNvPr>
              <p:cNvSpPr/>
              <p:nvPr/>
            </p:nvSpPr>
            <p:spPr>
              <a:xfrm>
                <a:off x="5464630" y="4648196"/>
                <a:ext cx="352697" cy="3265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4E39E5F-9B97-4A45-87DB-3C96DC70C1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30" y="4648196"/>
                <a:ext cx="352697" cy="326572"/>
              </a:xfrm>
              <a:prstGeom prst="rect">
                <a:avLst/>
              </a:prstGeom>
              <a:blipFill>
                <a:blip r:embed="rId8"/>
                <a:stretch>
                  <a:fillRect l="-13333" r="-5000" b="-714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1E6E67E-CA24-49BC-BB9E-A2975450E534}"/>
                  </a:ext>
                </a:extLst>
              </p:cNvPr>
              <p:cNvSpPr/>
              <p:nvPr/>
            </p:nvSpPr>
            <p:spPr>
              <a:xfrm>
                <a:off x="6762205" y="4254132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1E6E67E-CA24-49BC-BB9E-A2975450E5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205" y="4254132"/>
                <a:ext cx="352697" cy="326572"/>
              </a:xfrm>
              <a:prstGeom prst="ellipse">
                <a:avLst/>
              </a:prstGeom>
              <a:blipFill>
                <a:blip r:embed="rId9"/>
                <a:stretch>
                  <a:fillRect l="-6667" b="-72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C785C9-02E8-4145-9D75-A5F75C2D3D1A}"/>
              </a:ext>
            </a:extLst>
          </p:cNvPr>
          <p:cNvCxnSpPr/>
          <p:nvPr/>
        </p:nvCxnSpPr>
        <p:spPr>
          <a:xfrm>
            <a:off x="5930537" y="2534194"/>
            <a:ext cx="7576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41997C-16D1-4745-B7FE-C04AD1AEE2EB}"/>
              </a:ext>
            </a:extLst>
          </p:cNvPr>
          <p:cNvCxnSpPr/>
          <p:nvPr/>
        </p:nvCxnSpPr>
        <p:spPr>
          <a:xfrm flipV="1">
            <a:off x="5930537" y="2690949"/>
            <a:ext cx="757646" cy="1071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FD69C6D-6FDE-4F89-91AD-A5294FD033DD}"/>
              </a:ext>
            </a:extLst>
          </p:cNvPr>
          <p:cNvCxnSpPr/>
          <p:nvPr/>
        </p:nvCxnSpPr>
        <p:spPr>
          <a:xfrm flipV="1">
            <a:off x="5904412" y="2841171"/>
            <a:ext cx="783771" cy="1412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7C083A-7D0E-488F-86F1-511613872DCA}"/>
              </a:ext>
            </a:extLst>
          </p:cNvPr>
          <p:cNvCxnSpPr/>
          <p:nvPr/>
        </p:nvCxnSpPr>
        <p:spPr>
          <a:xfrm flipV="1">
            <a:off x="5930537" y="2841171"/>
            <a:ext cx="840377" cy="1939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EC20A-572B-4101-B453-4CB8ED0E138B}"/>
                  </a:ext>
                </a:extLst>
              </p:cNvPr>
              <p:cNvSpPr txBox="1"/>
              <p:nvPr/>
            </p:nvSpPr>
            <p:spPr>
              <a:xfrm>
                <a:off x="5995853" y="2070461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𝑀𝐷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EC20A-572B-4101-B453-4CB8ED0E1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853" y="2070461"/>
                <a:ext cx="228600" cy="447238"/>
              </a:xfrm>
              <a:prstGeom prst="rect">
                <a:avLst/>
              </a:prstGeom>
              <a:blipFill>
                <a:blip r:embed="rId12"/>
                <a:stretch>
                  <a:fillRect r="-1540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0A74143-E852-4F62-A34D-7F02E6C97D0D}"/>
                  </a:ext>
                </a:extLst>
              </p:cNvPr>
              <p:cNvSpPr txBox="1"/>
              <p:nvPr/>
            </p:nvSpPr>
            <p:spPr>
              <a:xfrm>
                <a:off x="6148253" y="3764274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0A74143-E852-4F62-A34D-7F02E6C97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53" y="3764274"/>
                <a:ext cx="228600" cy="447238"/>
              </a:xfrm>
              <a:prstGeom prst="rect">
                <a:avLst/>
              </a:prstGeom>
              <a:blipFill>
                <a:blip r:embed="rId13"/>
                <a:stretch>
                  <a:fillRect r="-1432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DE4118C-276C-4072-9B4F-9C5E611DE171}"/>
                  </a:ext>
                </a:extLst>
              </p:cNvPr>
              <p:cNvSpPr txBox="1"/>
              <p:nvPr/>
            </p:nvSpPr>
            <p:spPr>
              <a:xfrm>
                <a:off x="5821682" y="2882534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DE4118C-276C-4072-9B4F-9C5E611DE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682" y="2882534"/>
                <a:ext cx="228600" cy="447238"/>
              </a:xfrm>
              <a:prstGeom prst="rect">
                <a:avLst/>
              </a:prstGeom>
              <a:blipFill>
                <a:blip r:embed="rId14"/>
                <a:stretch>
                  <a:fillRect r="-13684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BCE29-85C4-41AB-AADF-D24D534FCEE4}"/>
              </a:ext>
            </a:extLst>
          </p:cNvPr>
          <p:cNvCxnSpPr/>
          <p:nvPr/>
        </p:nvCxnSpPr>
        <p:spPr>
          <a:xfrm>
            <a:off x="5904412" y="2638697"/>
            <a:ext cx="920931" cy="157281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0004B5-66C8-4AF2-BED2-56A2635266F2}"/>
              </a:ext>
            </a:extLst>
          </p:cNvPr>
          <p:cNvCxnSpPr/>
          <p:nvPr/>
        </p:nvCxnSpPr>
        <p:spPr>
          <a:xfrm>
            <a:off x="5904412" y="3827417"/>
            <a:ext cx="857793" cy="476794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D9ACC6B-7807-4738-B226-FF591207EA25}"/>
              </a:ext>
            </a:extLst>
          </p:cNvPr>
          <p:cNvCxnSpPr/>
          <p:nvPr/>
        </p:nvCxnSpPr>
        <p:spPr>
          <a:xfrm>
            <a:off x="5904412" y="4299853"/>
            <a:ext cx="783771" cy="11756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7FC146-191C-4429-BD95-C51558BC015B}"/>
              </a:ext>
            </a:extLst>
          </p:cNvPr>
          <p:cNvCxnSpPr/>
          <p:nvPr/>
        </p:nvCxnSpPr>
        <p:spPr>
          <a:xfrm flipV="1">
            <a:off x="5954486" y="4556127"/>
            <a:ext cx="733697" cy="304973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2241AC-9732-4411-A205-756A34F73739}"/>
                  </a:ext>
                </a:extLst>
              </p:cNvPr>
              <p:cNvSpPr txBox="1"/>
              <p:nvPr/>
            </p:nvSpPr>
            <p:spPr>
              <a:xfrm>
                <a:off x="5556734" y="2971800"/>
                <a:ext cx="2051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2241AC-9732-4411-A205-756A34F73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734" y="2971800"/>
                <a:ext cx="205184" cy="369332"/>
              </a:xfrm>
              <a:prstGeom prst="rect">
                <a:avLst/>
              </a:prstGeom>
              <a:blipFill>
                <a:blip r:embed="rId17"/>
                <a:stretch>
                  <a:fillRect l="-24242" r="-24242" b="-8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3D64EE8-C2C3-4E40-9F98-85435331C5A2}"/>
                  </a:ext>
                </a:extLst>
              </p:cNvPr>
              <p:cNvSpPr txBox="1"/>
              <p:nvPr/>
            </p:nvSpPr>
            <p:spPr>
              <a:xfrm>
                <a:off x="6869718" y="3293016"/>
                <a:ext cx="2051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3D64EE8-C2C3-4E40-9F98-85435331C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718" y="3293016"/>
                <a:ext cx="205184" cy="369332"/>
              </a:xfrm>
              <a:prstGeom prst="rect">
                <a:avLst/>
              </a:prstGeom>
              <a:blipFill>
                <a:blip r:embed="rId18"/>
                <a:stretch>
                  <a:fillRect l="-23529" r="-20588" b="-819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0A2934D-3538-4F47-8960-3DE12F265DDC}"/>
              </a:ext>
            </a:extLst>
          </p:cNvPr>
          <p:cNvSpPr txBox="1"/>
          <p:nvPr/>
        </p:nvSpPr>
        <p:spPr>
          <a:xfrm>
            <a:off x="1665514" y="4861100"/>
            <a:ext cx="1423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in the output</a:t>
            </a:r>
            <a:endParaRPr lang="en-S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205A90-C9E3-4278-A5B5-51EF1191A662}"/>
              </a:ext>
            </a:extLst>
          </p:cNvPr>
          <p:cNvSpPr txBox="1"/>
          <p:nvPr/>
        </p:nvSpPr>
        <p:spPr>
          <a:xfrm>
            <a:off x="3352800" y="3565181"/>
            <a:ext cx="1110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vector of input</a:t>
            </a:r>
            <a:endParaRPr lang="en-SG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7A9DB9-0910-4693-914A-B096457BC4FE}"/>
              </a:ext>
            </a:extLst>
          </p:cNvPr>
          <p:cNvCxnSpPr>
            <a:stCxn id="10" idx="1"/>
          </p:cNvCxnSpPr>
          <p:nvPr/>
        </p:nvCxnSpPr>
        <p:spPr>
          <a:xfrm flipH="1">
            <a:off x="2951511" y="3888347"/>
            <a:ext cx="401289" cy="365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CCB0BE-9A6E-492C-88C3-4DC88B4ED855}"/>
              </a:ext>
            </a:extLst>
          </p:cNvPr>
          <p:cNvCxnSpPr/>
          <p:nvPr/>
        </p:nvCxnSpPr>
        <p:spPr>
          <a:xfrm flipV="1">
            <a:off x="2238920" y="4463139"/>
            <a:ext cx="0" cy="34834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523DEA-ED4C-4BBC-B720-413A767EE2CB}"/>
                  </a:ext>
                </a:extLst>
              </p:cNvPr>
              <p:cNvSpPr txBox="1"/>
              <p:nvPr/>
            </p:nvSpPr>
            <p:spPr>
              <a:xfrm>
                <a:off x="1720263" y="5752089"/>
                <a:ext cx="1969523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523DEA-ED4C-4BBC-B720-413A767EE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263" y="5752089"/>
                <a:ext cx="1969523" cy="61901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5D6579-0DA6-4126-BEF1-88984ED24D5A}"/>
                  </a:ext>
                </a:extLst>
              </p:cNvPr>
              <p:cNvSpPr txBox="1"/>
              <p:nvPr/>
            </p:nvSpPr>
            <p:spPr>
              <a:xfrm>
                <a:off x="6050281" y="182880"/>
                <a:ext cx="2943495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Rules of differential: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𝑑𝑔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𝑓𝑑𝑔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𝑔𝑑𝑓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𝑑𝑔</m:t>
                      </m:r>
                    </m:oMath>
                  </m:oMathPara>
                </a14:m>
                <a:endParaRPr lang="en-US" b="0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5D6579-0DA6-4126-BEF1-88984ED24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281" y="182880"/>
                <a:ext cx="2943495" cy="1754326"/>
              </a:xfrm>
              <a:prstGeom prst="rect">
                <a:avLst/>
              </a:prstGeom>
              <a:blipFill>
                <a:blip r:embed="rId20"/>
                <a:stretch>
                  <a:fillRect l="-1867" t="-173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020BA1-0DFC-4146-9752-9E8FDC4C9960}"/>
                  </a:ext>
                </a:extLst>
              </p:cNvPr>
              <p:cNvSpPr txBox="1"/>
              <p:nvPr/>
            </p:nvSpPr>
            <p:spPr>
              <a:xfrm>
                <a:off x="4572298" y="5513296"/>
                <a:ext cx="3830759" cy="785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𝛅</m:t>
                          </m:r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C020BA1-0DFC-4146-9752-9E8FDC4C9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298" y="5513296"/>
                <a:ext cx="3830759" cy="78553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815E08F-8C8F-E264-BD78-E0FD1CC92E0B}"/>
              </a:ext>
            </a:extLst>
          </p:cNvPr>
          <p:cNvCxnSpPr>
            <a:cxnSpLocks/>
          </p:cNvCxnSpPr>
          <p:nvPr/>
        </p:nvCxnSpPr>
        <p:spPr>
          <a:xfrm>
            <a:off x="7264841" y="2526088"/>
            <a:ext cx="468648" cy="8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C0CF71-2E61-40BC-0368-EF4D866C0086}"/>
                  </a:ext>
                </a:extLst>
              </p:cNvPr>
              <p:cNvSpPr/>
              <p:nvPr/>
            </p:nvSpPr>
            <p:spPr>
              <a:xfrm>
                <a:off x="7898858" y="2407595"/>
                <a:ext cx="277239" cy="273626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0C0CF71-2E61-40BC-0368-EF4D866C00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8858" y="2407595"/>
                <a:ext cx="277239" cy="273626"/>
              </a:xfrm>
              <a:prstGeom prst="rect">
                <a:avLst/>
              </a:prstGeom>
              <a:blipFill>
                <a:blip r:embed="rId22"/>
                <a:stretch>
                  <a:fillRect l="-29787" r="-14894" b="-1702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58D994B-40BD-7263-556E-192991379D1F}"/>
              </a:ext>
            </a:extLst>
          </p:cNvPr>
          <p:cNvCxnSpPr>
            <a:cxnSpLocks/>
          </p:cNvCxnSpPr>
          <p:nvPr/>
        </p:nvCxnSpPr>
        <p:spPr>
          <a:xfrm>
            <a:off x="7295645" y="4400274"/>
            <a:ext cx="468648" cy="8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A88B5E9-CA63-0C27-73E3-1D5DDBB994DF}"/>
                  </a:ext>
                </a:extLst>
              </p:cNvPr>
              <p:cNvSpPr/>
              <p:nvPr/>
            </p:nvSpPr>
            <p:spPr>
              <a:xfrm>
                <a:off x="7929662" y="4281781"/>
                <a:ext cx="277239" cy="273626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A88B5E9-CA63-0C27-73E3-1D5DDBB994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9662" y="4281781"/>
                <a:ext cx="277239" cy="273626"/>
              </a:xfrm>
              <a:prstGeom prst="rect">
                <a:avLst/>
              </a:prstGeom>
              <a:blipFill>
                <a:blip r:embed="rId23"/>
                <a:stretch>
                  <a:fillRect l="-19149" r="-6383" b="-1702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64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71DE-79AC-4FD0-83CF-E6C232D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feedforward network</a:t>
            </a:r>
            <a:endParaRPr lang="en-S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636A6D-B734-4EFF-B079-90CFC807B55D}"/>
              </a:ext>
            </a:extLst>
          </p:cNvPr>
          <p:cNvSpPr/>
          <p:nvPr/>
        </p:nvSpPr>
        <p:spPr>
          <a:xfrm>
            <a:off x="1012371" y="2740686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0E5403-B31F-408E-A558-D3931489C4D5}"/>
                  </a:ext>
                </a:extLst>
              </p:cNvPr>
              <p:cNvSpPr txBox="1"/>
              <p:nvPr/>
            </p:nvSpPr>
            <p:spPr>
              <a:xfrm>
                <a:off x="998804" y="2764302"/>
                <a:ext cx="45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0E5403-B31F-408E-A558-D3931489C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04" y="2764302"/>
                <a:ext cx="4500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F5DD035-3609-4F9F-A746-37EB2CF4D3F1}"/>
              </a:ext>
            </a:extLst>
          </p:cNvPr>
          <p:cNvSpPr/>
          <p:nvPr/>
        </p:nvSpPr>
        <p:spPr>
          <a:xfrm>
            <a:off x="2065107" y="2738339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9CF3A-77B5-4327-A103-CD80680F418F}"/>
                  </a:ext>
                </a:extLst>
              </p:cNvPr>
              <p:cNvSpPr txBox="1"/>
              <p:nvPr/>
            </p:nvSpPr>
            <p:spPr>
              <a:xfrm>
                <a:off x="2051540" y="2761955"/>
                <a:ext cx="4500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9CF3A-77B5-4327-A103-CD80680F4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540" y="2761955"/>
                <a:ext cx="450000" cy="392993"/>
              </a:xfrm>
              <a:prstGeom prst="rect">
                <a:avLst/>
              </a:prstGeom>
              <a:blipFill>
                <a:blip r:embed="rId4"/>
                <a:stretch>
                  <a:fillRect r="-246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F5E286-71E1-45FD-9600-A3F121BEC462}"/>
              </a:ext>
            </a:extLst>
          </p:cNvPr>
          <p:cNvCxnSpPr/>
          <p:nvPr/>
        </p:nvCxnSpPr>
        <p:spPr>
          <a:xfrm>
            <a:off x="1526345" y="2975315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7F212E-7AE4-48F3-9136-2CF3C0A7831E}"/>
                  </a:ext>
                </a:extLst>
              </p:cNvPr>
              <p:cNvSpPr txBox="1"/>
              <p:nvPr/>
            </p:nvSpPr>
            <p:spPr>
              <a:xfrm>
                <a:off x="1540412" y="2591969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7F212E-7AE4-48F3-9136-2CF3C0A78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412" y="2591969"/>
                <a:ext cx="302455" cy="392993"/>
              </a:xfrm>
              <a:prstGeom prst="rect">
                <a:avLst/>
              </a:prstGeom>
              <a:blipFill>
                <a:blip r:embed="rId5"/>
                <a:stretch>
                  <a:fillRect r="-10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6CE90B9A-C6DC-4023-81CB-9F9635EEEB96}"/>
              </a:ext>
            </a:extLst>
          </p:cNvPr>
          <p:cNvSpPr/>
          <p:nvPr/>
        </p:nvSpPr>
        <p:spPr>
          <a:xfrm>
            <a:off x="3024555" y="2689100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78D4E0-3D0E-4301-B971-92D4F9284A1B}"/>
              </a:ext>
            </a:extLst>
          </p:cNvPr>
          <p:cNvCxnSpPr/>
          <p:nvPr/>
        </p:nvCxnSpPr>
        <p:spPr>
          <a:xfrm>
            <a:off x="2574388" y="2975315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65281-92DF-4326-99E8-793D428C3E79}"/>
                  </a:ext>
                </a:extLst>
              </p:cNvPr>
              <p:cNvSpPr txBox="1"/>
              <p:nvPr/>
            </p:nvSpPr>
            <p:spPr>
              <a:xfrm>
                <a:off x="2644726" y="2591969"/>
                <a:ext cx="239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65281-92DF-4326-99E8-793D428C3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26" y="2591969"/>
                <a:ext cx="239151" cy="369332"/>
              </a:xfrm>
              <a:prstGeom prst="rect">
                <a:avLst/>
              </a:prstGeom>
              <a:blipFill>
                <a:blip r:embed="rId6"/>
                <a:stretch>
                  <a:fillRect r="-282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7E0FA-160A-43DF-9665-CC8677EDD7FF}"/>
                  </a:ext>
                </a:extLst>
              </p:cNvPr>
              <p:cNvSpPr txBox="1"/>
              <p:nvPr/>
            </p:nvSpPr>
            <p:spPr>
              <a:xfrm>
                <a:off x="3038619" y="2785330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7E0FA-160A-43DF-9665-CC8677EDD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619" y="2785330"/>
                <a:ext cx="506438" cy="392993"/>
              </a:xfrm>
              <a:prstGeom prst="rect">
                <a:avLst/>
              </a:prstGeom>
              <a:blipFill>
                <a:blip r:embed="rId7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A9F54D23-D66C-42C1-A6A6-99CAAE1A7339}"/>
              </a:ext>
            </a:extLst>
          </p:cNvPr>
          <p:cNvSpPr/>
          <p:nvPr/>
        </p:nvSpPr>
        <p:spPr>
          <a:xfrm>
            <a:off x="4194010" y="2721923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A2B356-45C2-4642-A36B-A70436B6E5A9}"/>
                  </a:ext>
                </a:extLst>
              </p:cNvPr>
              <p:cNvSpPr txBox="1"/>
              <p:nvPr/>
            </p:nvSpPr>
            <p:spPr>
              <a:xfrm>
                <a:off x="4180443" y="2745539"/>
                <a:ext cx="4500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A2B356-45C2-4642-A36B-A70436B6E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443" y="2745539"/>
                <a:ext cx="450000" cy="392993"/>
              </a:xfrm>
              <a:prstGeom prst="rect">
                <a:avLst/>
              </a:prstGeom>
              <a:blipFill>
                <a:blip r:embed="rId8"/>
                <a:stretch>
                  <a:fillRect r="-229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01C35B2-71FD-4681-8F00-306214152730}"/>
              </a:ext>
            </a:extLst>
          </p:cNvPr>
          <p:cNvCxnSpPr/>
          <p:nvPr/>
        </p:nvCxnSpPr>
        <p:spPr>
          <a:xfrm>
            <a:off x="3655248" y="2958899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AB6206-868E-4739-B688-040EE6C946BC}"/>
                  </a:ext>
                </a:extLst>
              </p:cNvPr>
              <p:cNvSpPr txBox="1"/>
              <p:nvPr/>
            </p:nvSpPr>
            <p:spPr>
              <a:xfrm>
                <a:off x="3669315" y="2575553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AB6206-868E-4739-B688-040EE6C94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15" y="2575553"/>
                <a:ext cx="302455" cy="392993"/>
              </a:xfrm>
              <a:prstGeom prst="rect">
                <a:avLst/>
              </a:prstGeom>
              <a:blipFill>
                <a:blip r:embed="rId9"/>
                <a:stretch>
                  <a:fillRect r="-96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739293DC-EFC3-49B7-9016-6C89B9D62DD5}"/>
              </a:ext>
            </a:extLst>
          </p:cNvPr>
          <p:cNvSpPr/>
          <p:nvPr/>
        </p:nvSpPr>
        <p:spPr>
          <a:xfrm>
            <a:off x="5153458" y="2672684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71CF4D-3EAA-44ED-BF1D-DB879A0A41E0}"/>
              </a:ext>
            </a:extLst>
          </p:cNvPr>
          <p:cNvCxnSpPr/>
          <p:nvPr/>
        </p:nvCxnSpPr>
        <p:spPr>
          <a:xfrm>
            <a:off x="4703291" y="2958899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8735CE-9E4B-48EE-80FE-32039C06E1A4}"/>
                  </a:ext>
                </a:extLst>
              </p:cNvPr>
              <p:cNvSpPr txBox="1"/>
              <p:nvPr/>
            </p:nvSpPr>
            <p:spPr>
              <a:xfrm>
                <a:off x="4773629" y="2575553"/>
                <a:ext cx="239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8735CE-9E4B-48EE-80FE-32039C06E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629" y="2575553"/>
                <a:ext cx="239151" cy="369332"/>
              </a:xfrm>
              <a:prstGeom prst="rect">
                <a:avLst/>
              </a:prstGeom>
              <a:blipFill>
                <a:blip r:embed="rId10"/>
                <a:stretch>
                  <a:fillRect r="-282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617151-4343-44C0-B004-87F7A1057738}"/>
                  </a:ext>
                </a:extLst>
              </p:cNvPr>
              <p:cNvSpPr txBox="1"/>
              <p:nvPr/>
            </p:nvSpPr>
            <p:spPr>
              <a:xfrm>
                <a:off x="5167522" y="2768914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617151-4343-44C0-B004-87F7A1057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522" y="2768914"/>
                <a:ext cx="506438" cy="392993"/>
              </a:xfrm>
              <a:prstGeom prst="rect">
                <a:avLst/>
              </a:prstGeom>
              <a:blipFill>
                <a:blip r:embed="rId11"/>
                <a:stretch>
                  <a:fillRect r="-48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D2E937-057C-4DD9-BD0C-113168BF0E0A}"/>
                  </a:ext>
                </a:extLst>
              </p:cNvPr>
              <p:cNvSpPr txBox="1"/>
              <p:nvPr/>
            </p:nvSpPr>
            <p:spPr>
              <a:xfrm>
                <a:off x="5964700" y="2724437"/>
                <a:ext cx="7104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D2E937-057C-4DD9-BD0C-113168BF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700" y="2724437"/>
                <a:ext cx="71041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34A4550-5767-4A7E-AAFA-B0DA99911E77}"/>
              </a:ext>
            </a:extLst>
          </p:cNvPr>
          <p:cNvSpPr/>
          <p:nvPr/>
        </p:nvSpPr>
        <p:spPr>
          <a:xfrm>
            <a:off x="8054550" y="2672684"/>
            <a:ext cx="460800" cy="4609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9EEF649-344A-4590-8DE8-CFA4086060D1}"/>
              </a:ext>
            </a:extLst>
          </p:cNvPr>
          <p:cNvCxnSpPr/>
          <p:nvPr/>
        </p:nvCxnSpPr>
        <p:spPr>
          <a:xfrm>
            <a:off x="7472273" y="2935449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E40B2B-0873-48BD-94E4-02BA8D4C19E1}"/>
                  </a:ext>
                </a:extLst>
              </p:cNvPr>
              <p:cNvSpPr txBox="1"/>
              <p:nvPr/>
            </p:nvSpPr>
            <p:spPr>
              <a:xfrm>
                <a:off x="7486340" y="2552103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E40B2B-0873-48BD-94E4-02BA8D4C1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340" y="2552103"/>
                <a:ext cx="302455" cy="392993"/>
              </a:xfrm>
              <a:prstGeom prst="rect">
                <a:avLst/>
              </a:prstGeom>
              <a:blipFill>
                <a:blip r:embed="rId13"/>
                <a:stretch>
                  <a:fillRect r="-108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01CA16-8450-4243-AC50-F0DE6206E0CA}"/>
                  </a:ext>
                </a:extLst>
              </p:cNvPr>
              <p:cNvSpPr txBox="1"/>
              <p:nvPr/>
            </p:nvSpPr>
            <p:spPr>
              <a:xfrm>
                <a:off x="8102990" y="2679820"/>
                <a:ext cx="246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SG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01CA16-8450-4243-AC50-F0DE6206E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990" y="2679820"/>
                <a:ext cx="246184" cy="369332"/>
              </a:xfrm>
              <a:prstGeom prst="rect">
                <a:avLst/>
              </a:prstGeom>
              <a:blipFill>
                <a:blip r:embed="rId14"/>
                <a:stretch>
                  <a:fillRect r="-26829" b="-1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81983C-D9B3-43FF-9BF1-29D9D7279834}"/>
                  </a:ext>
                </a:extLst>
              </p:cNvPr>
              <p:cNvSpPr txBox="1"/>
              <p:nvPr/>
            </p:nvSpPr>
            <p:spPr>
              <a:xfrm>
                <a:off x="3580226" y="1624821"/>
                <a:ext cx="5050302" cy="676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81983C-D9B3-43FF-9BF1-29D9D7279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226" y="1624821"/>
                <a:ext cx="5050302" cy="676404"/>
              </a:xfrm>
              <a:prstGeom prst="rect">
                <a:avLst/>
              </a:prstGeom>
              <a:blipFill>
                <a:blip r:embed="rId15"/>
                <a:stretch>
                  <a:fillRect t="-2727" b="-145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D0970D07-6AC6-41D7-BF4A-6B678404BF76}"/>
              </a:ext>
            </a:extLst>
          </p:cNvPr>
          <p:cNvSpPr/>
          <p:nvPr/>
        </p:nvSpPr>
        <p:spPr>
          <a:xfrm>
            <a:off x="6888472" y="2670336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62996F-47E3-48FA-9736-4D07565B3941}"/>
                  </a:ext>
                </a:extLst>
              </p:cNvPr>
              <p:cNvSpPr txBox="1"/>
              <p:nvPr/>
            </p:nvSpPr>
            <p:spPr>
              <a:xfrm>
                <a:off x="6860332" y="2752498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62996F-47E3-48FA-9736-4D07565B3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332" y="2752498"/>
                <a:ext cx="506438" cy="392993"/>
              </a:xfrm>
              <a:prstGeom prst="rect">
                <a:avLst/>
              </a:prstGeom>
              <a:blipFill>
                <a:blip r:embed="rId16"/>
                <a:stretch>
                  <a:fillRect r="-5542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75B55B1B-EB06-4E55-A4D2-40793FBF6BA6}"/>
              </a:ext>
            </a:extLst>
          </p:cNvPr>
          <p:cNvSpPr txBox="1"/>
          <p:nvPr/>
        </p:nvSpPr>
        <p:spPr>
          <a:xfrm>
            <a:off x="340922" y="4048809"/>
            <a:ext cx="2821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Backpropagation</a:t>
            </a:r>
            <a:endParaRPr lang="en-SG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BF02CC-23C7-457D-8AA2-6282C59BF288}"/>
                  </a:ext>
                </a:extLst>
              </p:cNvPr>
              <p:cNvSpPr txBox="1"/>
              <p:nvPr/>
            </p:nvSpPr>
            <p:spPr>
              <a:xfrm>
                <a:off x="3169910" y="4403056"/>
                <a:ext cx="2504050" cy="1831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BF02CC-23C7-457D-8AA2-6282C59BF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910" y="4403056"/>
                <a:ext cx="2504050" cy="183127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CAB1E78-7A0A-48AC-B8F2-CA26EF8FCCB6}"/>
                  </a:ext>
                </a:extLst>
              </p:cNvPr>
              <p:cNvSpPr txBox="1"/>
              <p:nvPr/>
            </p:nvSpPr>
            <p:spPr>
              <a:xfrm>
                <a:off x="1012371" y="5380893"/>
                <a:ext cx="900835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CAB1E78-7A0A-48AC-B8F2-CA26EF8FC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71" y="5380893"/>
                <a:ext cx="900835" cy="61901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BBC7E1-A8A4-40B0-A43D-B06D121D246F}"/>
                  </a:ext>
                </a:extLst>
              </p:cNvPr>
              <p:cNvSpPr txBox="1"/>
              <p:nvPr/>
            </p:nvSpPr>
            <p:spPr>
              <a:xfrm>
                <a:off x="2053881" y="3351626"/>
                <a:ext cx="548640" cy="396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BBC7E1-A8A4-40B0-A43D-B06D121D2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81" y="3351626"/>
                <a:ext cx="548640" cy="396006"/>
              </a:xfrm>
              <a:prstGeom prst="rect">
                <a:avLst/>
              </a:prstGeom>
              <a:blipFill>
                <a:blip r:embed="rId19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4367B3-00E1-4614-A07F-AAD3F13E9A10}"/>
                  </a:ext>
                </a:extLst>
              </p:cNvPr>
              <p:cNvSpPr txBox="1"/>
              <p:nvPr/>
            </p:nvSpPr>
            <p:spPr>
              <a:xfrm>
                <a:off x="4147621" y="3307074"/>
                <a:ext cx="548640" cy="396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4367B3-00E1-4614-A07F-AAD3F13E9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621" y="3307074"/>
                <a:ext cx="548640" cy="396006"/>
              </a:xfrm>
              <a:prstGeom prst="rect">
                <a:avLst/>
              </a:prstGeom>
              <a:blipFill>
                <a:blip r:embed="rId20"/>
                <a:stretch>
                  <a:fillRect r="-1111" b="-92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12BCD3F-DFC2-44F1-AF8F-9C55D9B926A0}"/>
              </a:ext>
            </a:extLst>
          </p:cNvPr>
          <p:cNvCxnSpPr/>
          <p:nvPr/>
        </p:nvCxnSpPr>
        <p:spPr>
          <a:xfrm flipH="1">
            <a:off x="2820572" y="3505077"/>
            <a:ext cx="115119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100264-8902-4112-97E6-ACFC658669D6}"/>
                  </a:ext>
                </a:extLst>
              </p:cNvPr>
              <p:cNvSpPr txBox="1"/>
              <p:nvPr/>
            </p:nvSpPr>
            <p:spPr>
              <a:xfrm>
                <a:off x="8091247" y="3311760"/>
                <a:ext cx="548640" cy="396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100264-8902-4112-97E6-ACFC65866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1247" y="3311760"/>
                <a:ext cx="548640" cy="396006"/>
              </a:xfrm>
              <a:prstGeom prst="rect">
                <a:avLst/>
              </a:prstGeom>
              <a:blipFill>
                <a:blip r:embed="rId21"/>
                <a:stretch>
                  <a:fillRect r="-6667" b="-92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5BC691-04E4-458F-BFDF-701F0CAF19E3}"/>
              </a:ext>
            </a:extLst>
          </p:cNvPr>
          <p:cNvCxnSpPr/>
          <p:nvPr/>
        </p:nvCxnSpPr>
        <p:spPr>
          <a:xfrm flipH="1">
            <a:off x="6911906" y="3502729"/>
            <a:ext cx="115119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477EC07-A09B-4996-8A36-35852523BD52}"/>
                  </a:ext>
                </a:extLst>
              </p:cNvPr>
              <p:cNvSpPr txBox="1"/>
              <p:nvPr/>
            </p:nvSpPr>
            <p:spPr>
              <a:xfrm>
                <a:off x="6993275" y="5690401"/>
                <a:ext cx="12328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ReLU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477EC07-A09B-4996-8A36-35852523B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275" y="5690401"/>
                <a:ext cx="1232807" cy="646331"/>
              </a:xfrm>
              <a:prstGeom prst="rect">
                <a:avLst/>
              </a:prstGeom>
              <a:blipFill>
                <a:blip r:embed="rId22"/>
                <a:stretch>
                  <a:fillRect l="-3960" t="-4717" b="-94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F59246-BE64-4779-84C1-7323076FAC45}"/>
                  </a:ext>
                </a:extLst>
              </p:cNvPr>
              <p:cNvSpPr txBox="1"/>
              <p:nvPr/>
            </p:nvSpPr>
            <p:spPr>
              <a:xfrm>
                <a:off x="5975857" y="4373118"/>
                <a:ext cx="3017363" cy="907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Cambria Math" panose="02040503050406030204" pitchFamily="18" charset="0"/>
                  </a:rPr>
                  <a:t>chain rule</a:t>
                </a:r>
                <a:endParaRPr lang="en-SG" sz="1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𝛅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sz="1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SG" sz="1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1400" b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1">
                                          <a:latin typeface="Cambria Math" panose="02040503050406030204" pitchFamily="18" charset="0"/>
                                        </a:rPr>
                                        <m:t>𝐚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sz="1400" b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1">
                                          <a:latin typeface="Cambria Math" panose="02040503050406030204" pitchFamily="18" charset="0"/>
                                        </a:rPr>
                                        <m:t>𝐚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1400" b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F59246-BE64-4779-84C1-7323076FA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857" y="4373118"/>
                <a:ext cx="3017363" cy="907236"/>
              </a:xfrm>
              <a:prstGeom prst="rect">
                <a:avLst/>
              </a:prstGeom>
              <a:blipFill>
                <a:blip r:embed="rId23"/>
                <a:stretch>
                  <a:fillRect l="-606" t="-134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44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6DE3A-80FC-06BB-3ED7-779A0A92A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 chain rule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7F9FAD-627F-F627-C4F1-7677218954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SG" i="1">
                            <a:latin typeface="Cambria Math" panose="020405030504060302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num>
                          <m:den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  <m:f>
                          <m:fPr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num>
                          <m:den>
                            <m:r>
                              <a:rPr lang="en-SG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</m:den>
                        </m:f>
                      </m:e>
                    </m:nary>
                  </m:oMath>
                </a14:m>
                <a:r>
                  <a:rPr lang="en-SG" dirty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SG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SG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SG" dirty="0"/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SG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SG" dirty="0"/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SG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SG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SG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num>
                              <m:den>
                                <m:r>
                                  <a:rPr lang="en-SG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 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</m:num>
                      <m:den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</m:oMath>
                </a14:m>
                <a:endParaRPr lang="en-SG" dirty="0"/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𝑑ℎ</m:t>
                    </m:r>
                  </m:oMath>
                </a14:m>
                <a:r>
                  <a:rPr lang="en-SG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7F9FAD-627F-F627-C4F1-7677218954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120" b="-98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55D3B8-B372-514B-6685-83EC82FB98D0}"/>
                  </a:ext>
                </a:extLst>
              </p:cNvPr>
              <p:cNvSpPr txBox="1"/>
              <p:nvPr/>
            </p:nvSpPr>
            <p:spPr>
              <a:xfrm>
                <a:off x="5763638" y="3336587"/>
                <a:ext cx="2323695" cy="999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055D3B8-B372-514B-6685-83EC82FB9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638" y="3336587"/>
                <a:ext cx="2323695" cy="9993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24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C07775-B82B-4FE0-AD48-E03F11483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29" y="0"/>
            <a:ext cx="647494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3221D5-7547-4CD6-87B2-1B787ED15839}"/>
              </a:ext>
            </a:extLst>
          </p:cNvPr>
          <p:cNvSpPr txBox="1"/>
          <p:nvPr/>
        </p:nvSpPr>
        <p:spPr>
          <a:xfrm>
            <a:off x="7948748" y="163286"/>
            <a:ext cx="1001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From page 237 in Bishop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2990799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2F6873-47E5-44E9-9D6F-570B9F2143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Compute the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B2F6873-47E5-44E9-9D6F-570B9F2143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E86AD-F4B3-4FEE-B84F-52706FF4FD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6349" y="1825624"/>
                <a:ext cx="8967651" cy="448373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Multilayer network – numerical way, forward difference</a:t>
                </a:r>
              </a:p>
              <a:p>
                <a:endParaRPr lang="en-US" dirty="0"/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do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,⋯,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,⋯,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,⋯,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,⋯,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r>
                  <a:rPr lang="en-US" dirty="0"/>
                  <a:t>Drawback – it is approximate, slow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E86AD-F4B3-4FEE-B84F-52706FF4FD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6349" y="1825624"/>
                <a:ext cx="8967651" cy="4483735"/>
              </a:xfrm>
              <a:blipFill>
                <a:blip r:embed="rId4"/>
                <a:stretch>
                  <a:fillRect l="-1224" t="-231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D0338-C654-954B-0BA8-FBA8906040CF}"/>
                  </a:ext>
                </a:extLst>
              </p:cNvPr>
              <p:cNvSpPr txBox="1"/>
              <p:nvPr/>
            </p:nvSpPr>
            <p:spPr>
              <a:xfrm>
                <a:off x="4922195" y="2748064"/>
                <a:ext cx="3852153" cy="47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SG" dirty="0"/>
                  <a:t> : flattened version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FD0338-C654-954B-0BA8-FBA890604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195" y="2748064"/>
                <a:ext cx="3852153" cy="476221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245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3392-213E-477D-8AE8-4FDC3E67E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difference vs central difference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1B07-0D8D-4DB3-8FD5-3529C97C50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4271967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Forward: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Central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1B07-0D8D-4DB3-8FD5-3529C97C50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4271967" cy="4351338"/>
              </a:xfrm>
              <a:blipFill>
                <a:blip r:embed="rId2"/>
                <a:stretch>
                  <a:fillRect t="-5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5B26BC0-842A-4CCC-9AB3-88EFCA0F9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96434"/>
            <a:ext cx="4271967" cy="400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3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5C3392-213E-477D-8AE8-4FDC3E67EE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Use complex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5C3392-213E-477D-8AE8-4FDC3E67E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1B07-0D8D-4DB3-8FD5-3529C97C50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4926" y="1825625"/>
                <a:ext cx="4361363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For a really analytic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this method is superior.</a:t>
                </a:r>
              </a:p>
              <a:p>
                <a:endParaRPr lang="en-US" dirty="0"/>
              </a:p>
              <a:p>
                <a:r>
                  <a:rPr lang="en-US" dirty="0"/>
                  <a:t>Complex: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Im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1B07-0D8D-4DB3-8FD5-3529C97C50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926" y="1825625"/>
                <a:ext cx="4361363" cy="4351338"/>
              </a:xfrm>
              <a:blipFill>
                <a:blip r:embed="rId3"/>
                <a:stretch>
                  <a:fillRect l="-2514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83CF455-9484-43E2-8939-41E49DE09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552" y="1783158"/>
            <a:ext cx="4792746" cy="38251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E8A3BD-710D-4810-A226-008C638E7843}"/>
              </a:ext>
            </a:extLst>
          </p:cNvPr>
          <p:cNvSpPr txBox="1"/>
          <p:nvPr/>
        </p:nvSpPr>
        <p:spPr>
          <a:xfrm>
            <a:off x="4454434" y="5976257"/>
            <a:ext cx="416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Martins, </a:t>
            </a:r>
            <a:r>
              <a:rPr lang="en-US" sz="1400" dirty="0" err="1"/>
              <a:t>Sturdza</a:t>
            </a:r>
            <a:r>
              <a:rPr lang="en-US" sz="1400" dirty="0"/>
              <a:t>, Alonso, ACM Transactions on Mathematical Software, 2003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3735783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F671DE-79AC-4FD0-83CF-E6C232D0C45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The Jacobian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5F671DE-79AC-4FD0-83CF-E6C232D0C4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A636A6D-B734-4EFF-B079-90CFC807B55D}"/>
              </a:ext>
            </a:extLst>
          </p:cNvPr>
          <p:cNvSpPr/>
          <p:nvPr/>
        </p:nvSpPr>
        <p:spPr>
          <a:xfrm>
            <a:off x="1012371" y="2740686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0E5403-B31F-408E-A558-D3931489C4D5}"/>
                  </a:ext>
                </a:extLst>
              </p:cNvPr>
              <p:cNvSpPr txBox="1"/>
              <p:nvPr/>
            </p:nvSpPr>
            <p:spPr>
              <a:xfrm>
                <a:off x="998804" y="2764302"/>
                <a:ext cx="45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SG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0E5403-B31F-408E-A558-D3931489C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04" y="2764302"/>
                <a:ext cx="450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F5DD035-3609-4F9F-A746-37EB2CF4D3F1}"/>
              </a:ext>
            </a:extLst>
          </p:cNvPr>
          <p:cNvSpPr/>
          <p:nvPr/>
        </p:nvSpPr>
        <p:spPr>
          <a:xfrm>
            <a:off x="2065107" y="2738339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9CF3A-77B5-4327-A103-CD80680F418F}"/>
                  </a:ext>
                </a:extLst>
              </p:cNvPr>
              <p:cNvSpPr txBox="1"/>
              <p:nvPr/>
            </p:nvSpPr>
            <p:spPr>
              <a:xfrm>
                <a:off x="2051540" y="2761955"/>
                <a:ext cx="4500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</m:e>
                        <m:sup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kumimoji="0" lang="en-SG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19CF3A-77B5-4327-A103-CD80680F4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540" y="2761955"/>
                <a:ext cx="450000" cy="392993"/>
              </a:xfrm>
              <a:prstGeom prst="rect">
                <a:avLst/>
              </a:prstGeom>
              <a:blipFill>
                <a:blip r:embed="rId5"/>
                <a:stretch>
                  <a:fillRect r="-246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F5E286-71E1-45FD-9600-A3F121BEC462}"/>
              </a:ext>
            </a:extLst>
          </p:cNvPr>
          <p:cNvCxnSpPr/>
          <p:nvPr/>
        </p:nvCxnSpPr>
        <p:spPr>
          <a:xfrm>
            <a:off x="1526345" y="2975315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7F212E-7AE4-48F3-9136-2CF3C0A7831E}"/>
                  </a:ext>
                </a:extLst>
              </p:cNvPr>
              <p:cNvSpPr txBox="1"/>
              <p:nvPr/>
            </p:nvSpPr>
            <p:spPr>
              <a:xfrm>
                <a:off x="1540412" y="2591969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7F212E-7AE4-48F3-9136-2CF3C0A78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412" y="2591969"/>
                <a:ext cx="302455" cy="392993"/>
              </a:xfrm>
              <a:prstGeom prst="rect">
                <a:avLst/>
              </a:prstGeom>
              <a:blipFill>
                <a:blip r:embed="rId6"/>
                <a:stretch>
                  <a:fillRect r="-10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6CE90B9A-C6DC-4023-81CB-9F9635EEEB96}"/>
              </a:ext>
            </a:extLst>
          </p:cNvPr>
          <p:cNvSpPr/>
          <p:nvPr/>
        </p:nvSpPr>
        <p:spPr>
          <a:xfrm>
            <a:off x="3024555" y="2689100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78D4E0-3D0E-4301-B971-92D4F9284A1B}"/>
              </a:ext>
            </a:extLst>
          </p:cNvPr>
          <p:cNvCxnSpPr/>
          <p:nvPr/>
        </p:nvCxnSpPr>
        <p:spPr>
          <a:xfrm>
            <a:off x="2574388" y="2975315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65281-92DF-4326-99E8-793D428C3E79}"/>
                  </a:ext>
                </a:extLst>
              </p:cNvPr>
              <p:cNvSpPr txBox="1"/>
              <p:nvPr/>
            </p:nvSpPr>
            <p:spPr>
              <a:xfrm>
                <a:off x="2644726" y="2591969"/>
                <a:ext cx="239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ℎ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965281-92DF-4326-99E8-793D428C3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26" y="2591969"/>
                <a:ext cx="239151" cy="369332"/>
              </a:xfrm>
              <a:prstGeom prst="rect">
                <a:avLst/>
              </a:prstGeom>
              <a:blipFill>
                <a:blip r:embed="rId7"/>
                <a:stretch>
                  <a:fillRect r="-282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7E0FA-160A-43DF-9665-CC8677EDD7FF}"/>
                  </a:ext>
                </a:extLst>
              </p:cNvPr>
              <p:cNvSpPr txBox="1"/>
              <p:nvPr/>
            </p:nvSpPr>
            <p:spPr>
              <a:xfrm>
                <a:off x="3038619" y="2785330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𝒛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E7E0FA-160A-43DF-9665-CC8677EDD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619" y="2785330"/>
                <a:ext cx="506438" cy="392993"/>
              </a:xfrm>
              <a:prstGeom prst="rect">
                <a:avLst/>
              </a:prstGeom>
              <a:blipFill>
                <a:blip r:embed="rId8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A9F54D23-D66C-42C1-A6A6-99CAAE1A7339}"/>
              </a:ext>
            </a:extLst>
          </p:cNvPr>
          <p:cNvSpPr/>
          <p:nvPr/>
        </p:nvSpPr>
        <p:spPr>
          <a:xfrm>
            <a:off x="4194010" y="2721923"/>
            <a:ext cx="450000" cy="4506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A2B356-45C2-4642-A36B-A70436B6E5A9}"/>
                  </a:ext>
                </a:extLst>
              </p:cNvPr>
              <p:cNvSpPr txBox="1"/>
              <p:nvPr/>
            </p:nvSpPr>
            <p:spPr>
              <a:xfrm>
                <a:off x="4180443" y="2745539"/>
                <a:ext cx="45000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</m:e>
                        <m:sup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kumimoji="0" lang="en-SG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A2B356-45C2-4642-A36B-A70436B6E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443" y="2745539"/>
                <a:ext cx="450000" cy="392993"/>
              </a:xfrm>
              <a:prstGeom prst="rect">
                <a:avLst/>
              </a:prstGeom>
              <a:blipFill>
                <a:blip r:embed="rId9"/>
                <a:stretch>
                  <a:fillRect r="-229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01C35B2-71FD-4681-8F00-306214152730}"/>
              </a:ext>
            </a:extLst>
          </p:cNvPr>
          <p:cNvCxnSpPr/>
          <p:nvPr/>
        </p:nvCxnSpPr>
        <p:spPr>
          <a:xfrm>
            <a:off x="3655248" y="2958899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AB6206-868E-4739-B688-040EE6C946BC}"/>
                  </a:ext>
                </a:extLst>
              </p:cNvPr>
              <p:cNvSpPr txBox="1"/>
              <p:nvPr/>
            </p:nvSpPr>
            <p:spPr>
              <a:xfrm>
                <a:off x="3669315" y="2575553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9AB6206-868E-4739-B688-040EE6C94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15" y="2575553"/>
                <a:ext cx="302455" cy="392993"/>
              </a:xfrm>
              <a:prstGeom prst="rect">
                <a:avLst/>
              </a:prstGeom>
              <a:blipFill>
                <a:blip r:embed="rId10"/>
                <a:stretch>
                  <a:fillRect r="-96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739293DC-EFC3-49B7-9016-6C89B9D62DD5}"/>
              </a:ext>
            </a:extLst>
          </p:cNvPr>
          <p:cNvSpPr/>
          <p:nvPr/>
        </p:nvSpPr>
        <p:spPr>
          <a:xfrm>
            <a:off x="5153458" y="2672684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71CF4D-3EAA-44ED-BF1D-DB879A0A41E0}"/>
              </a:ext>
            </a:extLst>
          </p:cNvPr>
          <p:cNvCxnSpPr/>
          <p:nvPr/>
        </p:nvCxnSpPr>
        <p:spPr>
          <a:xfrm>
            <a:off x="4703291" y="2958899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8735CE-9E4B-48EE-80FE-32039C06E1A4}"/>
                  </a:ext>
                </a:extLst>
              </p:cNvPr>
              <p:cNvSpPr txBox="1"/>
              <p:nvPr/>
            </p:nvSpPr>
            <p:spPr>
              <a:xfrm>
                <a:off x="4773629" y="2575553"/>
                <a:ext cx="239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ℎ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E8735CE-9E4B-48EE-80FE-32039C06E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629" y="2575553"/>
                <a:ext cx="239151" cy="369332"/>
              </a:xfrm>
              <a:prstGeom prst="rect">
                <a:avLst/>
              </a:prstGeom>
              <a:blipFill>
                <a:blip r:embed="rId11"/>
                <a:stretch>
                  <a:fillRect r="-282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617151-4343-44C0-B004-87F7A1057738}"/>
                  </a:ext>
                </a:extLst>
              </p:cNvPr>
              <p:cNvSpPr txBox="1"/>
              <p:nvPr/>
            </p:nvSpPr>
            <p:spPr>
              <a:xfrm>
                <a:off x="5167522" y="2768914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𝒛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617151-4343-44C0-B004-87F7A1057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522" y="2768914"/>
                <a:ext cx="506438" cy="392993"/>
              </a:xfrm>
              <a:prstGeom prst="rect">
                <a:avLst/>
              </a:prstGeom>
              <a:blipFill>
                <a:blip r:embed="rId12"/>
                <a:stretch>
                  <a:fillRect r="-48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D2E937-057C-4DD9-BD0C-113168BF0E0A}"/>
                  </a:ext>
                </a:extLst>
              </p:cNvPr>
              <p:cNvSpPr txBox="1"/>
              <p:nvPr/>
            </p:nvSpPr>
            <p:spPr>
              <a:xfrm>
                <a:off x="5964700" y="2724437"/>
                <a:ext cx="7104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D2E937-057C-4DD9-BD0C-113168BF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700" y="2724437"/>
                <a:ext cx="71041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34A4550-5767-4A7E-AAFA-B0DA99911E77}"/>
              </a:ext>
            </a:extLst>
          </p:cNvPr>
          <p:cNvSpPr/>
          <p:nvPr/>
        </p:nvSpPr>
        <p:spPr>
          <a:xfrm>
            <a:off x="8054550" y="2672684"/>
            <a:ext cx="460800" cy="4609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9EEF649-344A-4590-8DE8-CFA4086060D1}"/>
              </a:ext>
            </a:extLst>
          </p:cNvPr>
          <p:cNvCxnSpPr/>
          <p:nvPr/>
        </p:nvCxnSpPr>
        <p:spPr>
          <a:xfrm>
            <a:off x="7472273" y="2935449"/>
            <a:ext cx="4501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E40B2B-0873-48BD-94E4-02BA8D4C19E1}"/>
                  </a:ext>
                </a:extLst>
              </p:cNvPr>
              <p:cNvSpPr txBox="1"/>
              <p:nvPr/>
            </p:nvSpPr>
            <p:spPr>
              <a:xfrm>
                <a:off x="7486340" y="2552103"/>
                <a:ext cx="30245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0E40B2B-0873-48BD-94E4-02BA8D4C1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340" y="2552103"/>
                <a:ext cx="302455" cy="392993"/>
              </a:xfrm>
              <a:prstGeom prst="rect">
                <a:avLst/>
              </a:prstGeom>
              <a:blipFill>
                <a:blip r:embed="rId14"/>
                <a:stretch>
                  <a:fillRect r="-108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01CA16-8450-4243-AC50-F0DE6206E0CA}"/>
                  </a:ext>
                </a:extLst>
              </p:cNvPr>
              <p:cNvSpPr txBox="1"/>
              <p:nvPr/>
            </p:nvSpPr>
            <p:spPr>
              <a:xfrm>
                <a:off x="8102990" y="2679820"/>
                <a:ext cx="2461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</m:oMath>
                  </m:oMathPara>
                </a14:m>
                <a:endParaRPr kumimoji="0" lang="en-SG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801CA16-8450-4243-AC50-F0DE6206E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990" y="2679820"/>
                <a:ext cx="246184" cy="369332"/>
              </a:xfrm>
              <a:prstGeom prst="rect">
                <a:avLst/>
              </a:prstGeom>
              <a:blipFill>
                <a:blip r:embed="rId15"/>
                <a:stretch>
                  <a:fillRect r="-26829" b="-1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81983C-D9B3-43FF-9BF1-29D9D7279834}"/>
                  </a:ext>
                </a:extLst>
              </p:cNvPr>
              <p:cNvSpPr txBox="1"/>
              <p:nvPr/>
            </p:nvSpPr>
            <p:spPr>
              <a:xfrm>
                <a:off x="3580226" y="1624821"/>
                <a:ext cx="5050302" cy="676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kumimoji="0" lang="en-US" sz="1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𝑛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𝑤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  <m: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−1)</m:t>
                        </m:r>
                      </m:sup>
                    </m:sSup>
                  </m:oMath>
                </a14:m>
                <a:r>
                  <a:rPr kumimoji="0" lang="en-SG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  <m:sup>
                        <m:d>
                          <m:d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𝒉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p>
                        <m:d>
                          <m:d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SG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=1,2,⋯,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(0)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SG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𝒂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</m:oMath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81983C-D9B3-43FF-9BF1-29D9D7279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226" y="1624821"/>
                <a:ext cx="5050302" cy="676404"/>
              </a:xfrm>
              <a:prstGeom prst="rect">
                <a:avLst/>
              </a:prstGeom>
              <a:blipFill>
                <a:blip r:embed="rId16"/>
                <a:stretch>
                  <a:fillRect t="-2727" b="-145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D0970D07-6AC6-41D7-BF4A-6B678404BF76}"/>
              </a:ext>
            </a:extLst>
          </p:cNvPr>
          <p:cNvSpPr/>
          <p:nvPr/>
        </p:nvSpPr>
        <p:spPr>
          <a:xfrm>
            <a:off x="6888472" y="2670336"/>
            <a:ext cx="513470" cy="514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62996F-47E3-48FA-9736-4D07565B3941}"/>
                  </a:ext>
                </a:extLst>
              </p:cNvPr>
              <p:cNvSpPr txBox="1"/>
              <p:nvPr/>
            </p:nvSpPr>
            <p:spPr>
              <a:xfrm>
                <a:off x="6860332" y="2752498"/>
                <a:ext cx="506438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𝒛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462996F-47E3-48FA-9736-4D07565B3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332" y="2752498"/>
                <a:ext cx="506438" cy="392993"/>
              </a:xfrm>
              <a:prstGeom prst="rect">
                <a:avLst/>
              </a:prstGeom>
              <a:blipFill>
                <a:blip r:embed="rId17"/>
                <a:stretch>
                  <a:fillRect r="-5542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BF02CC-23C7-457D-8AA2-6282C59BF288}"/>
                  </a:ext>
                </a:extLst>
              </p:cNvPr>
              <p:cNvSpPr txBox="1"/>
              <p:nvPr/>
            </p:nvSpPr>
            <p:spPr>
              <a:xfrm>
                <a:off x="4773629" y="4402183"/>
                <a:ext cx="2504050" cy="1282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+1)</m:t>
                          </m:r>
                        </m:sup>
                      </m:sSup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+1)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𝑤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𝑤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⊙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ℎ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𝒂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𝑛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−1)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EBF02CC-23C7-457D-8AA2-6282C59BF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3629" y="4402183"/>
                <a:ext cx="2504050" cy="1282274"/>
              </a:xfrm>
              <a:prstGeom prst="rect">
                <a:avLst/>
              </a:prstGeom>
              <a:blipFill>
                <a:blip r:embed="rId18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CAB1E78-7A0A-48AC-B8F2-CA26EF8FCCB6}"/>
                  </a:ext>
                </a:extLst>
              </p:cNvPr>
              <p:cNvSpPr txBox="1"/>
              <p:nvPr/>
            </p:nvSpPr>
            <p:spPr>
              <a:xfrm>
                <a:off x="7559691" y="4554097"/>
                <a:ext cx="900835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≡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𝒚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CAB1E78-7A0A-48AC-B8F2-CA26EF8FC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691" y="4554097"/>
                <a:ext cx="900835" cy="61901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BBC7E1-A8A4-40B0-A43D-B06D121D246F}"/>
                  </a:ext>
                </a:extLst>
              </p:cNvPr>
              <p:cNvSpPr txBox="1"/>
              <p:nvPr/>
            </p:nvSpPr>
            <p:spPr>
              <a:xfrm>
                <a:off x="2053881" y="3351626"/>
                <a:ext cx="548640" cy="396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(1)</m:t>
                          </m:r>
                        </m:sub>
                      </m:sSub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BBC7E1-A8A4-40B0-A43D-B06D121D2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81" y="3351626"/>
                <a:ext cx="548640" cy="396006"/>
              </a:xfrm>
              <a:prstGeom prst="rect">
                <a:avLst/>
              </a:prstGeom>
              <a:blipFill>
                <a:blip r:embed="rId2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4367B3-00E1-4614-A07F-AAD3F13E9A10}"/>
                  </a:ext>
                </a:extLst>
              </p:cNvPr>
              <p:cNvSpPr txBox="1"/>
              <p:nvPr/>
            </p:nvSpPr>
            <p:spPr>
              <a:xfrm>
                <a:off x="4147621" y="3307074"/>
                <a:ext cx="548640" cy="3960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(2)</m:t>
                          </m:r>
                        </m:sub>
                      </m:sSub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A4367B3-00E1-4614-A07F-AAD3F13E9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7621" y="3307074"/>
                <a:ext cx="548640" cy="396006"/>
              </a:xfrm>
              <a:prstGeom prst="rect">
                <a:avLst/>
              </a:prstGeom>
              <a:blipFill>
                <a:blip r:embed="rId21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12BCD3F-DFC2-44F1-AF8F-9C55D9B926A0}"/>
              </a:ext>
            </a:extLst>
          </p:cNvPr>
          <p:cNvCxnSpPr/>
          <p:nvPr/>
        </p:nvCxnSpPr>
        <p:spPr>
          <a:xfrm flipH="1">
            <a:off x="2820572" y="3505077"/>
            <a:ext cx="115119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100264-8902-4112-97E6-ACFC658669D6}"/>
                  </a:ext>
                </a:extLst>
              </p:cNvPr>
              <p:cNvSpPr txBox="1"/>
              <p:nvPr/>
            </p:nvSpPr>
            <p:spPr>
              <a:xfrm>
                <a:off x="8091247" y="3311760"/>
                <a:ext cx="548640" cy="673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𝐼</m:t>
                      </m:r>
                    </m:oMath>
                  </m:oMathPara>
                </a14:m>
                <a:endParaRPr kumimoji="0" lang="en-SG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100264-8902-4112-97E6-ACFC65866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1247" y="3311760"/>
                <a:ext cx="548640" cy="673005"/>
              </a:xfrm>
              <a:prstGeom prst="rect">
                <a:avLst/>
              </a:prstGeom>
              <a:blipFill>
                <a:blip r:embed="rId22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5BC691-04E4-458F-BFDF-701F0CAF19E3}"/>
              </a:ext>
            </a:extLst>
          </p:cNvPr>
          <p:cNvCxnSpPr/>
          <p:nvPr/>
        </p:nvCxnSpPr>
        <p:spPr>
          <a:xfrm flipH="1">
            <a:off x="6911906" y="3502729"/>
            <a:ext cx="115119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A97D66-3E78-4FDA-8B0C-228D2979AFE6}"/>
                  </a:ext>
                </a:extLst>
              </p:cNvPr>
              <p:cNvSpPr txBox="1"/>
              <p:nvPr/>
            </p:nvSpPr>
            <p:spPr>
              <a:xfrm>
                <a:off x="927463" y="4376057"/>
                <a:ext cx="2652764" cy="683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A97D66-3E78-4FDA-8B0C-228D2979A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63" y="4376057"/>
                <a:ext cx="2652764" cy="6835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C19267-CC56-4CBA-81E1-F876A89CB850}"/>
                  </a:ext>
                </a:extLst>
              </p:cNvPr>
              <p:cNvSpPr txBox="1"/>
              <p:nvPr/>
            </p:nvSpPr>
            <p:spPr>
              <a:xfrm>
                <a:off x="998804" y="5937069"/>
                <a:ext cx="3631639" cy="492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1C19267-CC56-4CBA-81E1-F876A89CB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04" y="5937069"/>
                <a:ext cx="3631639" cy="492635"/>
              </a:xfrm>
              <a:prstGeom prst="rect">
                <a:avLst/>
              </a:prstGeom>
              <a:blipFill>
                <a:blip r:embed="rId24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B4401A-758E-41D4-9EFD-4736A271F7E7}"/>
                  </a:ext>
                </a:extLst>
              </p:cNvPr>
              <p:cNvSpPr txBox="1"/>
              <p:nvPr/>
            </p:nvSpPr>
            <p:spPr>
              <a:xfrm>
                <a:off x="6809101" y="6224244"/>
                <a:ext cx="19593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SG" dirty="0"/>
                  <a:t> is matrix now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CB4401A-758E-41D4-9EFD-4736A271F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101" y="6224244"/>
                <a:ext cx="1959387" cy="369332"/>
              </a:xfrm>
              <a:prstGeom prst="rect">
                <a:avLst/>
              </a:prstGeom>
              <a:blipFill>
                <a:blip r:embed="rId25"/>
                <a:stretch>
                  <a:fillRect t="-8197" r="-2181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66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C99CE-DF47-4B19-AEDF-03CB4306E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Hessian matrix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617B77-22C9-4BD9-BC9C-3DBCBC03E0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169184" cy="4351338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𝑙𝑘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SG" dirty="0"/>
                  <a:t>  or if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SG" dirty="0"/>
                  <a:t> is linear ordered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Outer product approximation (Levenberg-Marquardt)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∇∇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617B77-22C9-4BD9-BC9C-3DBCBC03E0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169184" cy="4351338"/>
              </a:xfrm>
              <a:blipFill>
                <a:blip r:embed="rId2"/>
                <a:stretch>
                  <a:fillRect l="-1119" t="-26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FB155B-4870-4641-9D7C-5DFAC1B3A9FF}"/>
              </a:ext>
            </a:extLst>
          </p:cNvPr>
          <p:cNvCxnSpPr/>
          <p:nvPr/>
        </p:nvCxnSpPr>
        <p:spPr>
          <a:xfrm flipV="1">
            <a:off x="5375366" y="5022669"/>
            <a:ext cx="2723605" cy="125403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393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A7DEA3-0621-4976-AFD9-83C32350A8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Compute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8A7DEA3-0621-4976-AFD9-83C32350A8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ABB0EA-78CA-4648-97F9-C579A7E960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Work out the explicit forward evaluation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and the backward evaluation formula symbolically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, and hand-code both.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H</a:t>
                </a:r>
                <a:r>
                  <a:rPr lang="en-SG" dirty="0"/>
                  <a:t>and code forward evaluation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. Compute the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by finite difference.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accent1"/>
                    </a:solidFill>
                  </a:rPr>
                  <a:t>A</a:t>
                </a:r>
                <a:r>
                  <a:rPr lang="en-SG" dirty="0" err="1">
                    <a:solidFill>
                      <a:schemeClr val="accent1"/>
                    </a:solidFill>
                  </a:rPr>
                  <a:t>utomatic</a:t>
                </a:r>
                <a:r>
                  <a:rPr lang="en-SG" dirty="0">
                    <a:solidFill>
                      <a:schemeClr val="accent1"/>
                    </a:solidFill>
                  </a:rPr>
                  <a:t> differentiation: implement the forward evaluation, and let the computer generate the backward evaluation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G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>
                    <a:solidFill>
                      <a:schemeClr val="accent1"/>
                    </a:solidFill>
                  </a:rPr>
                  <a:t> automatically.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ABB0EA-78CA-4648-97F9-C579A7E960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6" t="-3361" r="-2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745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AB6BF-1AE6-4D1B-9D7C-98D48A660A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155374"/>
                <a:ext cx="7886700" cy="4571098"/>
              </a:xfrm>
            </p:spPr>
            <p:txBody>
              <a:bodyPr>
                <a:normAutofit fontScale="400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sz="51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51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5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5100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sz="51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5100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sz="5100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51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51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51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5100" b="0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SG" sz="5000" dirty="0"/>
                  <a:t>primal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5000" dirty="0"/>
                  <a:t>        adjoint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5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5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5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5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5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5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5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5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SG" sz="5000" dirty="0"/>
                  <a:t> 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47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47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4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47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7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47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4700" b="0" i="0" smtClean="0">
                        <a:latin typeface="Cambria Math" panose="02040503050406030204" pitchFamily="18" charset="0"/>
                      </a:rPr>
                      <m:t>exp</m:t>
                    </m:r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⁡(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14:m>
                  <m:oMath xmlns:m="http://schemas.openxmlformats.org/officeDocument/2006/math"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47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7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47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en-US" sz="4700" b="0" dirty="0"/>
              </a:p>
              <a:p>
                <a:endParaRPr lang="en-US" sz="4700" b="0" dirty="0"/>
              </a:p>
              <a:p>
                <a:endParaRPr lang="en-US" sz="4700" b="0" dirty="0"/>
              </a:p>
              <a:p>
                <a:pPr marL="0" indent="0">
                  <a:buNone/>
                </a:pPr>
                <a:endParaRPr lang="en-SG" sz="47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6AB6BF-1AE6-4D1B-9D7C-98D48A660A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155374"/>
                <a:ext cx="7886700" cy="4571098"/>
              </a:xfrm>
              <a:blipFill>
                <a:blip r:embed="rId3"/>
                <a:stretch>
                  <a:fillRect l="-773" t="-93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F96A15-C045-41F7-896A-E6D7C53CFDC0}"/>
                  </a:ext>
                </a:extLst>
              </p:cNvPr>
              <p:cNvSpPr txBox="1"/>
              <p:nvPr/>
            </p:nvSpPr>
            <p:spPr>
              <a:xfrm>
                <a:off x="5277394" y="3459937"/>
                <a:ext cx="3801291" cy="3359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func>
                      <m:funcPr>
                        <m:ctrlPr>
                          <a:rPr lang="en-US" sz="22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200" b="0" dirty="0"/>
              </a:p>
              <a:p>
                <a:pPr marL="230400" indent="-230400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SG" sz="2200" dirty="0"/>
              </a:p>
              <a:p>
                <a:pPr marL="230400" indent="-230400">
                  <a:lnSpc>
                    <a:spcPct val="70000"/>
                  </a:lnSpc>
                  <a:spcBef>
                    <a:spcPts val="1000"/>
                  </a:spcBef>
                </a:pPr>
                <a:endParaRPr lang="en-SG" sz="2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F96A15-C045-41F7-896A-E6D7C53CF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4" y="3459937"/>
                <a:ext cx="3801291" cy="3359894"/>
              </a:xfrm>
              <a:prstGeom prst="rect">
                <a:avLst/>
              </a:prstGeom>
              <a:blipFill>
                <a:blip r:embed="rId4"/>
                <a:stretch>
                  <a:fillRect l="-1926" t="-16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0DB3DC-16DC-47F0-AE8C-F83D83E92ADB}"/>
                  </a:ext>
                </a:extLst>
              </p:cNvPr>
              <p:cNvSpPr txBox="1"/>
              <p:nvPr/>
            </p:nvSpPr>
            <p:spPr>
              <a:xfrm>
                <a:off x="2847706" y="3807824"/>
                <a:ext cx="1913708" cy="802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0DB3DC-16DC-47F0-AE8C-F83D83E92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06" y="3807824"/>
                <a:ext cx="1913708" cy="8022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4AD2D856-1352-40D4-BE17-B4C1E9EE3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7625" y="131528"/>
            <a:ext cx="4926330" cy="1948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B68849-43E4-4FAE-82A2-BBC303149E83}"/>
              </a:ext>
            </a:extLst>
          </p:cNvPr>
          <p:cNvSpPr txBox="1"/>
          <p:nvPr/>
        </p:nvSpPr>
        <p:spPr>
          <a:xfrm>
            <a:off x="628650" y="505588"/>
            <a:ext cx="2664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Reverse-mode automatic differentiation</a:t>
            </a:r>
            <a:endParaRPr lang="en-SG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9944DA-A716-4C55-ADC3-07E4C3DA38FC}"/>
              </a:ext>
            </a:extLst>
          </p:cNvPr>
          <p:cNvSpPr txBox="1"/>
          <p:nvPr/>
        </p:nvSpPr>
        <p:spPr>
          <a:xfrm>
            <a:off x="2971799" y="4821383"/>
            <a:ext cx="180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 over the child nodes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5271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1A4D-9D5C-14A4-63CC-66864B5F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D9EA7-129E-2CA2-7B42-336E4AF9B8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508101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1) What is the difference/relation between differential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𝑑𝐸</m:t>
                    </m:r>
                  </m:oMath>
                </a14:m>
                <a:r>
                  <a:rPr lang="en-SG" dirty="0"/>
                  <a:t> and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? 2) “back” propagation?  3) What is a Jacobian matrix,  4) what is the central difference formula for a derivative? 5) What is the chain rule?  6) Discussion the various methods for computing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SG" dirty="0"/>
                  <a:t> 7) What is the mathematical basis of automatic differentiation? 8) Why is reverse-mode automatic differentiation particularly useful for neural networks?  9) Difference/similarity between backpropagation and reverse-mode auto-differentiation? 10) Computational complexity of backpropagation vs finite difference?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D9EA7-129E-2CA2-7B42-336E4AF9B8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5081013"/>
              </a:xfrm>
              <a:blipFill>
                <a:blip r:embed="rId2"/>
                <a:stretch>
                  <a:fillRect l="-1159" t="-2638" r="-193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1032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D6895-D9EC-01C9-B058-EA4BFF223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58C86-F115-FE89-BA08-6BB4D7209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Differentials &amp; chain rule -&gt; compute gradient systematically</a:t>
            </a:r>
          </a:p>
          <a:p>
            <a:r>
              <a:rPr lang="en-US" dirty="0"/>
              <a:t>Backpropagation-&gt; efficiently propagate gradients backward through network</a:t>
            </a:r>
          </a:p>
          <a:p>
            <a:r>
              <a:rPr lang="en-US" dirty="0"/>
              <a:t>Numerical differential -&gt; useful for checking</a:t>
            </a:r>
          </a:p>
          <a:p>
            <a:r>
              <a:rPr lang="en-US" dirty="0"/>
              <a:t>Automatic differentiation -&gt; automates the chain rule on a computational graph</a:t>
            </a:r>
          </a:p>
          <a:p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2A4EC9-2FB1-9CE6-727F-9D5EBDFA5B98}"/>
              </a:ext>
            </a:extLst>
          </p:cNvPr>
          <p:cNvSpPr txBox="1"/>
          <p:nvPr/>
        </p:nvSpPr>
        <p:spPr>
          <a:xfrm>
            <a:off x="826850" y="5875507"/>
            <a:ext cx="7057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learning outcome: know how to compute the gradient efficiently.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43347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8E9F6-C7E3-9469-446D-7C86F42C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819C0-C7C9-0AD0-DDB5-F1FBD58FA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Bishop’s book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Chapter 8, pages 233 - 250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28719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1121</Words>
  <Application>Microsoft Office PowerPoint</Application>
  <PresentationFormat>On-screen Show (4:3)</PresentationFormat>
  <Paragraphs>208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Verdana</vt:lpstr>
      <vt:lpstr>Office Theme</vt:lpstr>
      <vt:lpstr>Week 5,   Backpropagation</vt:lpstr>
      <vt:lpstr>Outline</vt:lpstr>
      <vt:lpstr>Compute the gradient ∇E</vt:lpstr>
      <vt:lpstr>Find partial derivatives by differential</vt:lpstr>
      <vt:lpstr>Gradient formula</vt:lpstr>
      <vt:lpstr>General feedforward network</vt:lpstr>
      <vt:lpstr>Apply chain rule</vt:lpstr>
      <vt:lpstr>PowerPoint Presentation</vt:lpstr>
      <vt:lpstr>Compute the gradient ∇E</vt:lpstr>
      <vt:lpstr>Forward difference vs central difference </vt:lpstr>
      <vt:lpstr>Use complex iϵ </vt:lpstr>
      <vt:lpstr>The Jacobian matrix J_ki=(∂y_k)/(∂x_i ) </vt:lpstr>
      <vt:lpstr>The Hessian matrix</vt:lpstr>
      <vt:lpstr>Compute gradient ∇E</vt:lpstr>
      <vt:lpstr>PowerPoint Presentation</vt:lpstr>
      <vt:lpstr>Questions and answers</vt:lpstr>
      <vt:lpstr>Summary</vt:lpstr>
      <vt:lpstr>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115</cp:revision>
  <dcterms:created xsi:type="dcterms:W3CDTF">2021-10-08T06:30:06Z</dcterms:created>
  <dcterms:modified xsi:type="dcterms:W3CDTF">2026-08-23T07:24:54Z</dcterms:modified>
</cp:coreProperties>
</file>