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8" r:id="rId2"/>
    <p:sldId id="329" r:id="rId3"/>
    <p:sldId id="316" r:id="rId4"/>
    <p:sldId id="317" r:id="rId5"/>
    <p:sldId id="318" r:id="rId6"/>
    <p:sldId id="314" r:id="rId7"/>
    <p:sldId id="315" r:id="rId8"/>
    <p:sldId id="319" r:id="rId9"/>
    <p:sldId id="320" r:id="rId10"/>
    <p:sldId id="321" r:id="rId11"/>
    <p:sldId id="326" r:id="rId12"/>
    <p:sldId id="333" r:id="rId13"/>
    <p:sldId id="334" r:id="rId14"/>
    <p:sldId id="327" r:id="rId15"/>
    <p:sldId id="322" r:id="rId16"/>
    <p:sldId id="328" r:id="rId17"/>
    <p:sldId id="323" r:id="rId18"/>
    <p:sldId id="324" r:id="rId19"/>
    <p:sldId id="325" r:id="rId20"/>
    <p:sldId id="330" r:id="rId21"/>
    <p:sldId id="331" r:id="rId22"/>
    <p:sldId id="332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99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63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29A95C52-1A2D-45DD-BB32-7F8F316EB969}"/>
  </pc:docChgLst>
  <pc:docChgLst>
    <pc:chgData name="Wang Jian-Sheng" userId="7d25d710-0931-49a3-acef-49192cec40f2" providerId="ADAL" clId="{4D5FEF8F-947C-499B-B19D-0DD4942C3FAD}"/>
    <pc:docChg chg="undo custSel addSld delSld modSld">
      <pc:chgData name="Wang Jian-Sheng" userId="7d25d710-0931-49a3-acef-49192cec40f2" providerId="ADAL" clId="{4D5FEF8F-947C-499B-B19D-0DD4942C3FAD}" dt="2026-08-24T07:40:11.673" v="2556" actId="947"/>
      <pc:docMkLst>
        <pc:docMk/>
      </pc:docMkLst>
      <pc:sldChg chg="del">
        <pc:chgData name="Wang Jian-Sheng" userId="7d25d710-0931-49a3-acef-49192cec40f2" providerId="ADAL" clId="{4D5FEF8F-947C-499B-B19D-0DD4942C3FAD}" dt="2026-08-24T03:39:22.866" v="206" actId="2696"/>
        <pc:sldMkLst>
          <pc:docMk/>
          <pc:sldMk cId="1393800975" sldId="314"/>
        </pc:sldMkLst>
      </pc:sldChg>
      <pc:sldChg chg="modSp add">
        <pc:chgData name="Wang Jian-Sheng" userId="7d25d710-0931-49a3-acef-49192cec40f2" providerId="ADAL" clId="{4D5FEF8F-947C-499B-B19D-0DD4942C3FAD}" dt="2026-08-24T06:39:08.267" v="1587" actId="20577"/>
        <pc:sldMkLst>
          <pc:docMk/>
          <pc:sldMk cId="1530894939" sldId="314"/>
        </pc:sldMkLst>
        <pc:spChg chg="mod">
          <ac:chgData name="Wang Jian-Sheng" userId="7d25d710-0931-49a3-acef-49192cec40f2" providerId="ADAL" clId="{4D5FEF8F-947C-499B-B19D-0DD4942C3FAD}" dt="2026-08-24T06:39:08.267" v="1587" actId="20577"/>
          <ac:spMkLst>
            <pc:docMk/>
            <pc:sldMk cId="1530894939" sldId="314"/>
            <ac:spMk id="3" creationId="{475794ED-3E24-36F7-0208-95B5F1C4FB77}"/>
          </ac:spMkLst>
        </pc:spChg>
      </pc:sldChg>
      <pc:sldChg chg="addSp modSp add modNotesTx">
        <pc:chgData name="Wang Jian-Sheng" userId="7d25d710-0931-49a3-acef-49192cec40f2" providerId="ADAL" clId="{4D5FEF8F-947C-499B-B19D-0DD4942C3FAD}" dt="2026-08-24T07:26:31.926" v="2294" actId="20577"/>
        <pc:sldMkLst>
          <pc:docMk/>
          <pc:sldMk cId="881298221" sldId="315"/>
        </pc:sldMkLst>
        <pc:spChg chg="mod">
          <ac:chgData name="Wang Jian-Sheng" userId="7d25d710-0931-49a3-acef-49192cec40f2" providerId="ADAL" clId="{4D5FEF8F-947C-499B-B19D-0DD4942C3FAD}" dt="2026-08-24T03:49:17.874" v="211" actId="1076"/>
          <ac:spMkLst>
            <pc:docMk/>
            <pc:sldMk cId="881298221" sldId="315"/>
            <ac:spMk id="5" creationId="{2D6C63DC-2224-72C2-809F-5268BE9333D5}"/>
          </ac:spMkLst>
        </pc:spChg>
        <pc:spChg chg="add mod">
          <ac:chgData name="Wang Jian-Sheng" userId="7d25d710-0931-49a3-acef-49192cec40f2" providerId="ADAL" clId="{4D5FEF8F-947C-499B-B19D-0DD4942C3FAD}" dt="2026-08-24T03:50:41.456" v="254" actId="947"/>
          <ac:spMkLst>
            <pc:docMk/>
            <pc:sldMk cId="881298221" sldId="315"/>
            <ac:spMk id="6" creationId="{8EE29AA5-FC3E-4840-8AC3-314A7001F313}"/>
          </ac:spMkLst>
        </pc:spChg>
        <pc:spChg chg="add mod">
          <ac:chgData name="Wang Jian-Sheng" userId="7d25d710-0931-49a3-acef-49192cec40f2" providerId="ADAL" clId="{4D5FEF8F-947C-499B-B19D-0DD4942C3FAD}" dt="2026-08-24T06:56:07.961" v="2129" actId="1076"/>
          <ac:spMkLst>
            <pc:docMk/>
            <pc:sldMk cId="881298221" sldId="315"/>
            <ac:spMk id="8" creationId="{6D27DDCE-B5E5-4594-B821-FD17067A29CB}"/>
          </ac:spMkLst>
        </pc:spChg>
      </pc:sldChg>
      <pc:sldChg chg="del">
        <pc:chgData name="Wang Jian-Sheng" userId="7d25d710-0931-49a3-acef-49192cec40f2" providerId="ADAL" clId="{4D5FEF8F-947C-499B-B19D-0DD4942C3FAD}" dt="2026-08-24T03:39:22.940" v="207" actId="2696"/>
        <pc:sldMkLst>
          <pc:docMk/>
          <pc:sldMk cId="2667853044" sldId="315"/>
        </pc:sldMkLst>
      </pc:sldChg>
      <pc:sldChg chg="modSp">
        <pc:chgData name="Wang Jian-Sheng" userId="7d25d710-0931-49a3-acef-49192cec40f2" providerId="ADAL" clId="{4D5FEF8F-947C-499B-B19D-0DD4942C3FAD}" dt="2026-08-24T07:12:26.125" v="2205" actId="20577"/>
        <pc:sldMkLst>
          <pc:docMk/>
          <pc:sldMk cId="708994579" sldId="316"/>
        </pc:sldMkLst>
        <pc:spChg chg="mod">
          <ac:chgData name="Wang Jian-Sheng" userId="7d25d710-0931-49a3-acef-49192cec40f2" providerId="ADAL" clId="{4D5FEF8F-947C-499B-B19D-0DD4942C3FAD}" dt="2026-08-24T07:12:26.125" v="2205" actId="20577"/>
          <ac:spMkLst>
            <pc:docMk/>
            <pc:sldMk cId="708994579" sldId="316"/>
            <ac:spMk id="3" creationId="{3AD0DA7D-BE99-57F0-F543-E534995716AF}"/>
          </ac:spMkLst>
        </pc:spChg>
      </pc:sldChg>
      <pc:sldChg chg="modSp">
        <pc:chgData name="Wang Jian-Sheng" userId="7d25d710-0931-49a3-acef-49192cec40f2" providerId="ADAL" clId="{4D5FEF8F-947C-499B-B19D-0DD4942C3FAD}" dt="2026-08-24T03:42:16.943" v="209" actId="20577"/>
        <pc:sldMkLst>
          <pc:docMk/>
          <pc:sldMk cId="843409894" sldId="317"/>
        </pc:sldMkLst>
        <pc:spChg chg="mod">
          <ac:chgData name="Wang Jian-Sheng" userId="7d25d710-0931-49a3-acef-49192cec40f2" providerId="ADAL" clId="{4D5FEF8F-947C-499B-B19D-0DD4942C3FAD}" dt="2026-08-24T03:42:16.943" v="209" actId="20577"/>
          <ac:spMkLst>
            <pc:docMk/>
            <pc:sldMk cId="843409894" sldId="317"/>
            <ac:spMk id="3" creationId="{A35BD1A7-97DB-4793-15A1-B6EDA2CD59DA}"/>
          </ac:spMkLst>
        </pc:spChg>
      </pc:sldChg>
      <pc:sldChg chg="modSp">
        <pc:chgData name="Wang Jian-Sheng" userId="7d25d710-0931-49a3-acef-49192cec40f2" providerId="ADAL" clId="{4D5FEF8F-947C-499B-B19D-0DD4942C3FAD}" dt="2026-08-24T06:37:37.857" v="1552" actId="20577"/>
        <pc:sldMkLst>
          <pc:docMk/>
          <pc:sldMk cId="590719091" sldId="318"/>
        </pc:sldMkLst>
        <pc:spChg chg="mod">
          <ac:chgData name="Wang Jian-Sheng" userId="7d25d710-0931-49a3-acef-49192cec40f2" providerId="ADAL" clId="{4D5FEF8F-947C-499B-B19D-0DD4942C3FAD}" dt="2026-08-24T06:37:37.857" v="1552" actId="20577"/>
          <ac:spMkLst>
            <pc:docMk/>
            <pc:sldMk cId="590719091" sldId="318"/>
            <ac:spMk id="3" creationId="{DF32209E-2960-DC50-255C-75E385D22FBC}"/>
          </ac:spMkLst>
        </pc:spChg>
      </pc:sldChg>
      <pc:sldChg chg="modSp modNotesTx">
        <pc:chgData name="Wang Jian-Sheng" userId="7d25d710-0931-49a3-acef-49192cec40f2" providerId="ADAL" clId="{4D5FEF8F-947C-499B-B19D-0DD4942C3FAD}" dt="2026-08-24T07:35:48.644" v="2548" actId="20577"/>
        <pc:sldMkLst>
          <pc:docMk/>
          <pc:sldMk cId="1438206099" sldId="319"/>
        </pc:sldMkLst>
        <pc:spChg chg="mod">
          <ac:chgData name="Wang Jian-Sheng" userId="7d25d710-0931-49a3-acef-49192cec40f2" providerId="ADAL" clId="{4D5FEF8F-947C-499B-B19D-0DD4942C3FAD}" dt="2026-08-24T06:41:03.538" v="1589" actId="20577"/>
          <ac:spMkLst>
            <pc:docMk/>
            <pc:sldMk cId="1438206099" sldId="319"/>
            <ac:spMk id="2" creationId="{2CFF79BD-037A-DBCF-99FC-3C88EF3D5F9F}"/>
          </ac:spMkLst>
        </pc:spChg>
        <pc:spChg chg="mod">
          <ac:chgData name="Wang Jian-Sheng" userId="7d25d710-0931-49a3-acef-49192cec40f2" providerId="ADAL" clId="{4D5FEF8F-947C-499B-B19D-0DD4942C3FAD}" dt="2026-08-24T07:16:33.681" v="2207" actId="20577"/>
          <ac:spMkLst>
            <pc:docMk/>
            <pc:sldMk cId="1438206099" sldId="319"/>
            <ac:spMk id="3" creationId="{35A27D74-D1B0-5DAB-3498-D4010636DD2C}"/>
          </ac:spMkLst>
        </pc:spChg>
      </pc:sldChg>
      <pc:sldChg chg="addSp delSp modSp">
        <pc:chgData name="Wang Jian-Sheng" userId="7d25d710-0931-49a3-acef-49192cec40f2" providerId="ADAL" clId="{4D5FEF8F-947C-499B-B19D-0DD4942C3FAD}" dt="2026-08-24T07:18:09.823" v="2218" actId="1076"/>
        <pc:sldMkLst>
          <pc:docMk/>
          <pc:sldMk cId="1360638213" sldId="320"/>
        </pc:sldMkLst>
        <pc:spChg chg="add del mod">
          <ac:chgData name="Wang Jian-Sheng" userId="7d25d710-0931-49a3-acef-49192cec40f2" providerId="ADAL" clId="{4D5FEF8F-947C-499B-B19D-0DD4942C3FAD}" dt="2026-08-24T07:17:29.799" v="2211" actId="478"/>
          <ac:spMkLst>
            <pc:docMk/>
            <pc:sldMk cId="1360638213" sldId="320"/>
            <ac:spMk id="3" creationId="{9BD0168B-9FC1-4A62-BCD7-8D9EEA801C5A}"/>
          </ac:spMkLst>
        </pc:spChg>
        <pc:spChg chg="add mod">
          <ac:chgData name="Wang Jian-Sheng" userId="7d25d710-0931-49a3-acef-49192cec40f2" providerId="ADAL" clId="{4D5FEF8F-947C-499B-B19D-0DD4942C3FAD}" dt="2026-08-24T07:18:09.823" v="2218" actId="1076"/>
          <ac:spMkLst>
            <pc:docMk/>
            <pc:sldMk cId="1360638213" sldId="320"/>
            <ac:spMk id="4" creationId="{D519DB08-C466-4789-B207-CCF1DA99BFDF}"/>
          </ac:spMkLst>
        </pc:spChg>
      </pc:sldChg>
      <pc:sldChg chg="modSp">
        <pc:chgData name="Wang Jian-Sheng" userId="7d25d710-0931-49a3-acef-49192cec40f2" providerId="ADAL" clId="{4D5FEF8F-947C-499B-B19D-0DD4942C3FAD}" dt="2026-08-24T07:19:10.096" v="2258" actId="20577"/>
        <pc:sldMkLst>
          <pc:docMk/>
          <pc:sldMk cId="4154462853" sldId="321"/>
        </pc:sldMkLst>
        <pc:spChg chg="mod">
          <ac:chgData name="Wang Jian-Sheng" userId="7d25d710-0931-49a3-acef-49192cec40f2" providerId="ADAL" clId="{4D5FEF8F-947C-499B-B19D-0DD4942C3FAD}" dt="2026-08-24T07:19:10.096" v="2258" actId="20577"/>
          <ac:spMkLst>
            <pc:docMk/>
            <pc:sldMk cId="4154462853" sldId="321"/>
            <ac:spMk id="3" creationId="{19CD9FCA-0A3D-5038-89A4-70DE452E3C84}"/>
          </ac:spMkLst>
        </pc:spChg>
      </pc:sldChg>
      <pc:sldChg chg="modNotesTx">
        <pc:chgData name="Wang Jian-Sheng" userId="7d25d710-0931-49a3-acef-49192cec40f2" providerId="ADAL" clId="{4D5FEF8F-947C-499B-B19D-0DD4942C3FAD}" dt="2026-08-24T06:48:15.952" v="1798" actId="20577"/>
        <pc:sldMkLst>
          <pc:docMk/>
          <pc:sldMk cId="2015874917" sldId="323"/>
        </pc:sldMkLst>
      </pc:sldChg>
      <pc:sldChg chg="modSp">
        <pc:chgData name="Wang Jian-Sheng" userId="7d25d710-0931-49a3-acef-49192cec40f2" providerId="ADAL" clId="{4D5FEF8F-947C-499B-B19D-0DD4942C3FAD}" dt="2026-08-24T06:48:48.090" v="1802" actId="20577"/>
        <pc:sldMkLst>
          <pc:docMk/>
          <pc:sldMk cId="1906572862" sldId="324"/>
        </pc:sldMkLst>
        <pc:spChg chg="mod">
          <ac:chgData name="Wang Jian-Sheng" userId="7d25d710-0931-49a3-acef-49192cec40f2" providerId="ADAL" clId="{4D5FEF8F-947C-499B-B19D-0DD4942C3FAD}" dt="2026-08-24T06:48:48.090" v="1802" actId="20577"/>
          <ac:spMkLst>
            <pc:docMk/>
            <pc:sldMk cId="1906572862" sldId="324"/>
            <ac:spMk id="3" creationId="{9E128087-F524-068D-6FD7-797B1D4D7562}"/>
          </ac:spMkLst>
        </pc:spChg>
      </pc:sldChg>
      <pc:sldChg chg="modSp">
        <pc:chgData name="Wang Jian-Sheng" userId="7d25d710-0931-49a3-acef-49192cec40f2" providerId="ADAL" clId="{4D5FEF8F-947C-499B-B19D-0DD4942C3FAD}" dt="2026-08-24T06:27:25.939" v="1410" actId="20577"/>
        <pc:sldMkLst>
          <pc:docMk/>
          <pc:sldMk cId="3528418070" sldId="325"/>
        </pc:sldMkLst>
        <pc:spChg chg="mod">
          <ac:chgData name="Wang Jian-Sheng" userId="7d25d710-0931-49a3-acef-49192cec40f2" providerId="ADAL" clId="{4D5FEF8F-947C-499B-B19D-0DD4942C3FAD}" dt="2026-08-24T06:27:25.939" v="1410" actId="20577"/>
          <ac:spMkLst>
            <pc:docMk/>
            <pc:sldMk cId="3528418070" sldId="325"/>
            <ac:spMk id="3" creationId="{8294ECFD-245E-62E3-7D79-A39ED4F44C07}"/>
          </ac:spMkLst>
        </pc:spChg>
      </pc:sldChg>
      <pc:sldChg chg="modSp">
        <pc:chgData name="Wang Jian-Sheng" userId="7d25d710-0931-49a3-acef-49192cec40f2" providerId="ADAL" clId="{4D5FEF8F-947C-499B-B19D-0DD4942C3FAD}" dt="2026-08-24T05:58:27.585" v="853" actId="20577"/>
        <pc:sldMkLst>
          <pc:docMk/>
          <pc:sldMk cId="597896202" sldId="326"/>
        </pc:sldMkLst>
        <pc:spChg chg="mod">
          <ac:chgData name="Wang Jian-Sheng" userId="7d25d710-0931-49a3-acef-49192cec40f2" providerId="ADAL" clId="{4D5FEF8F-947C-499B-B19D-0DD4942C3FAD}" dt="2026-08-24T05:58:27.585" v="853" actId="20577"/>
          <ac:spMkLst>
            <pc:docMk/>
            <pc:sldMk cId="597896202" sldId="326"/>
            <ac:spMk id="3" creationId="{D87574B3-538B-45BA-9B65-1C95FDF51F06}"/>
          </ac:spMkLst>
        </pc:spChg>
      </pc:sldChg>
      <pc:sldChg chg="modSp">
        <pc:chgData name="Wang Jian-Sheng" userId="7d25d710-0931-49a3-acef-49192cec40f2" providerId="ADAL" clId="{4D5FEF8F-947C-499B-B19D-0DD4942C3FAD}" dt="2026-08-24T06:45:52.615" v="1717" actId="5793"/>
        <pc:sldMkLst>
          <pc:docMk/>
          <pc:sldMk cId="2601406605" sldId="327"/>
        </pc:sldMkLst>
        <pc:spChg chg="mod">
          <ac:chgData name="Wang Jian-Sheng" userId="7d25d710-0931-49a3-acef-49192cec40f2" providerId="ADAL" clId="{4D5FEF8F-947C-499B-B19D-0DD4942C3FAD}" dt="2026-08-24T06:45:52.615" v="1717" actId="5793"/>
          <ac:spMkLst>
            <pc:docMk/>
            <pc:sldMk cId="2601406605" sldId="327"/>
            <ac:spMk id="3" creationId="{B17C5DAF-47C6-46B4-936A-BADAAE76F7A0}"/>
          </ac:spMkLst>
        </pc:spChg>
      </pc:sldChg>
      <pc:sldChg chg="modSp">
        <pc:chgData name="Wang Jian-Sheng" userId="7d25d710-0931-49a3-acef-49192cec40f2" providerId="ADAL" clId="{4D5FEF8F-947C-499B-B19D-0DD4942C3FAD}" dt="2026-08-24T07:38:29.578" v="2554" actId="20577"/>
        <pc:sldMkLst>
          <pc:docMk/>
          <pc:sldMk cId="1446154106" sldId="328"/>
        </pc:sldMkLst>
        <pc:spChg chg="mod">
          <ac:chgData name="Wang Jian-Sheng" userId="7d25d710-0931-49a3-acef-49192cec40f2" providerId="ADAL" clId="{4D5FEF8F-947C-499B-B19D-0DD4942C3FAD}" dt="2026-08-24T07:38:29.578" v="2554" actId="20577"/>
          <ac:spMkLst>
            <pc:docMk/>
            <pc:sldMk cId="1446154106" sldId="328"/>
            <ac:spMk id="3" creationId="{E34A7665-FD71-44E3-8C01-61B35DCFC6D4}"/>
          </ac:spMkLst>
        </pc:spChg>
        <pc:spChg chg="mod">
          <ac:chgData name="Wang Jian-Sheng" userId="7d25d710-0931-49a3-acef-49192cec40f2" providerId="ADAL" clId="{4D5FEF8F-947C-499B-B19D-0DD4942C3FAD}" dt="2026-08-24T07:11:20.952" v="2201" actId="14100"/>
          <ac:spMkLst>
            <pc:docMk/>
            <pc:sldMk cId="1446154106" sldId="328"/>
            <ac:spMk id="4" creationId="{F3B56BBE-039D-403E-824F-2AF551C82E57}"/>
          </ac:spMkLst>
        </pc:spChg>
      </pc:sldChg>
      <pc:sldChg chg="modSp add">
        <pc:chgData name="Wang Jian-Sheng" userId="7d25d710-0931-49a3-acef-49192cec40f2" providerId="ADAL" clId="{4D5FEF8F-947C-499B-B19D-0DD4942C3FAD}" dt="2026-08-24T07:09:53.578" v="2194" actId="20577"/>
        <pc:sldMkLst>
          <pc:docMk/>
          <pc:sldMk cId="1401114437" sldId="329"/>
        </pc:sldMkLst>
        <pc:spChg chg="mod">
          <ac:chgData name="Wang Jian-Sheng" userId="7d25d710-0931-49a3-acef-49192cec40f2" providerId="ADAL" clId="{4D5FEF8F-947C-499B-B19D-0DD4942C3FAD}" dt="2026-08-24T03:33:16.906" v="7" actId="20577"/>
          <ac:spMkLst>
            <pc:docMk/>
            <pc:sldMk cId="1401114437" sldId="329"/>
            <ac:spMk id="2" creationId="{08121F0E-578F-4805-BCD9-212E64817D28}"/>
          </ac:spMkLst>
        </pc:spChg>
        <pc:spChg chg="mod">
          <ac:chgData name="Wang Jian-Sheng" userId="7d25d710-0931-49a3-acef-49192cec40f2" providerId="ADAL" clId="{4D5FEF8F-947C-499B-B19D-0DD4942C3FAD}" dt="2026-08-24T07:09:53.578" v="2194" actId="20577"/>
          <ac:spMkLst>
            <pc:docMk/>
            <pc:sldMk cId="1401114437" sldId="329"/>
            <ac:spMk id="3" creationId="{206C1728-9900-499E-AC02-15A154A4D4F8}"/>
          </ac:spMkLst>
        </pc:spChg>
      </pc:sldChg>
      <pc:sldChg chg="modSp add">
        <pc:chgData name="Wang Jian-Sheng" userId="7d25d710-0931-49a3-acef-49192cec40f2" providerId="ADAL" clId="{4D5FEF8F-947C-499B-B19D-0DD4942C3FAD}" dt="2026-08-24T07:24:10.725" v="2279" actId="20577"/>
        <pc:sldMkLst>
          <pc:docMk/>
          <pc:sldMk cId="1591152960" sldId="330"/>
        </pc:sldMkLst>
        <pc:spChg chg="mod">
          <ac:chgData name="Wang Jian-Sheng" userId="7d25d710-0931-49a3-acef-49192cec40f2" providerId="ADAL" clId="{4D5FEF8F-947C-499B-B19D-0DD4942C3FAD}" dt="2026-08-24T03:54:30.132" v="297" actId="20577"/>
          <ac:spMkLst>
            <pc:docMk/>
            <pc:sldMk cId="1591152960" sldId="330"/>
            <ac:spMk id="2" creationId="{1336AA8B-E5DF-43A8-B4FD-F01E56382D17}"/>
          </ac:spMkLst>
        </pc:spChg>
        <pc:spChg chg="mod">
          <ac:chgData name="Wang Jian-Sheng" userId="7d25d710-0931-49a3-acef-49192cec40f2" providerId="ADAL" clId="{4D5FEF8F-947C-499B-B19D-0DD4942C3FAD}" dt="2026-08-24T07:24:10.725" v="2279" actId="20577"/>
          <ac:spMkLst>
            <pc:docMk/>
            <pc:sldMk cId="1591152960" sldId="330"/>
            <ac:spMk id="3" creationId="{150C5CCE-2493-4CD8-8A94-9D8DA106EB42}"/>
          </ac:spMkLst>
        </pc:spChg>
      </pc:sldChg>
      <pc:sldChg chg="addSp modSp add">
        <pc:chgData name="Wang Jian-Sheng" userId="7d25d710-0931-49a3-acef-49192cec40f2" providerId="ADAL" clId="{4D5FEF8F-947C-499B-B19D-0DD4942C3FAD}" dt="2026-08-24T07:40:11.673" v="2556" actId="947"/>
        <pc:sldMkLst>
          <pc:docMk/>
          <pc:sldMk cId="3289814044" sldId="331"/>
        </pc:sldMkLst>
        <pc:spChg chg="mod">
          <ac:chgData name="Wang Jian-Sheng" userId="7d25d710-0931-49a3-acef-49192cec40f2" providerId="ADAL" clId="{4D5FEF8F-947C-499B-B19D-0DD4942C3FAD}" dt="2026-08-24T03:54:44.420" v="305" actId="20577"/>
          <ac:spMkLst>
            <pc:docMk/>
            <pc:sldMk cId="3289814044" sldId="331"/>
            <ac:spMk id="2" creationId="{35C862F2-F947-40E1-B928-0FE5A46C255B}"/>
          </ac:spMkLst>
        </pc:spChg>
        <pc:spChg chg="mod">
          <ac:chgData name="Wang Jian-Sheng" userId="7d25d710-0931-49a3-acef-49192cec40f2" providerId="ADAL" clId="{4D5FEF8F-947C-499B-B19D-0DD4942C3FAD}" dt="2026-08-24T07:40:11.673" v="2556" actId="947"/>
          <ac:spMkLst>
            <pc:docMk/>
            <pc:sldMk cId="3289814044" sldId="331"/>
            <ac:spMk id="3" creationId="{63C2A665-3C94-459E-BF5C-2713D9C442B2}"/>
          </ac:spMkLst>
        </pc:spChg>
        <pc:spChg chg="add mod">
          <ac:chgData name="Wang Jian-Sheng" userId="7d25d710-0931-49a3-acef-49192cec40f2" providerId="ADAL" clId="{4D5FEF8F-947C-499B-B19D-0DD4942C3FAD}" dt="2026-08-24T07:25:58.658" v="2285" actId="20577"/>
          <ac:spMkLst>
            <pc:docMk/>
            <pc:sldMk cId="3289814044" sldId="331"/>
            <ac:spMk id="4" creationId="{BA903A2D-3AD4-43B9-B8C5-5078DFDF7363}"/>
          </ac:spMkLst>
        </pc:spChg>
      </pc:sldChg>
      <pc:sldChg chg="modSp add">
        <pc:chgData name="Wang Jian-Sheng" userId="7d25d710-0931-49a3-acef-49192cec40f2" providerId="ADAL" clId="{4D5FEF8F-947C-499B-B19D-0DD4942C3FAD}" dt="2026-08-24T05:44:08.089" v="359" actId="20577"/>
        <pc:sldMkLst>
          <pc:docMk/>
          <pc:sldMk cId="3839091787" sldId="332"/>
        </pc:sldMkLst>
        <pc:spChg chg="mod">
          <ac:chgData name="Wang Jian-Sheng" userId="7d25d710-0931-49a3-acef-49192cec40f2" providerId="ADAL" clId="{4D5FEF8F-947C-499B-B19D-0DD4942C3FAD}" dt="2026-08-24T05:43:24.186" v="313" actId="20577"/>
          <ac:spMkLst>
            <pc:docMk/>
            <pc:sldMk cId="3839091787" sldId="332"/>
            <ac:spMk id="2" creationId="{5CC43C9D-195C-452E-887C-2DBB6F9C005D}"/>
          </ac:spMkLst>
        </pc:spChg>
        <pc:spChg chg="mod">
          <ac:chgData name="Wang Jian-Sheng" userId="7d25d710-0931-49a3-acef-49192cec40f2" providerId="ADAL" clId="{4D5FEF8F-947C-499B-B19D-0DD4942C3FAD}" dt="2026-08-24T05:44:08.089" v="359" actId="20577"/>
          <ac:spMkLst>
            <pc:docMk/>
            <pc:sldMk cId="3839091787" sldId="332"/>
            <ac:spMk id="3" creationId="{CE103DDC-A095-44A1-935D-58D525AE2870}"/>
          </ac:spMkLst>
        </pc:spChg>
      </pc:sldChg>
      <pc:sldChg chg="addSp delSp modSp add">
        <pc:chgData name="Wang Jian-Sheng" userId="7d25d710-0931-49a3-acef-49192cec40f2" providerId="ADAL" clId="{4D5FEF8F-947C-499B-B19D-0DD4942C3FAD}" dt="2026-08-24T06:25:38.252" v="1409" actId="20577"/>
        <pc:sldMkLst>
          <pc:docMk/>
          <pc:sldMk cId="3506460491" sldId="333"/>
        </pc:sldMkLst>
        <pc:spChg chg="mod">
          <ac:chgData name="Wang Jian-Sheng" userId="7d25d710-0931-49a3-acef-49192cec40f2" providerId="ADAL" clId="{4D5FEF8F-947C-499B-B19D-0DD4942C3FAD}" dt="2026-08-24T05:56:28.777" v="836" actId="947"/>
          <ac:spMkLst>
            <pc:docMk/>
            <pc:sldMk cId="3506460491" sldId="333"/>
            <ac:spMk id="2" creationId="{251435D0-1109-4224-A9E6-FBFE8702CD30}"/>
          </ac:spMkLst>
        </pc:spChg>
        <pc:spChg chg="del mod">
          <ac:chgData name="Wang Jian-Sheng" userId="7d25d710-0931-49a3-acef-49192cec40f2" providerId="ADAL" clId="{4D5FEF8F-947C-499B-B19D-0DD4942C3FAD}" dt="2026-08-24T05:47:20.885" v="386" actId="478"/>
          <ac:spMkLst>
            <pc:docMk/>
            <pc:sldMk cId="3506460491" sldId="333"/>
            <ac:spMk id="3" creationId="{3A21A15F-8505-4DAD-9199-89CB27F87690}"/>
          </ac:spMkLst>
        </pc:spChg>
        <pc:spChg chg="add del mod">
          <ac:chgData name="Wang Jian-Sheng" userId="7d25d710-0931-49a3-acef-49192cec40f2" providerId="ADAL" clId="{4D5FEF8F-947C-499B-B19D-0DD4942C3FAD}" dt="2026-08-24T05:47:24.362" v="387" actId="478"/>
          <ac:spMkLst>
            <pc:docMk/>
            <pc:sldMk cId="3506460491" sldId="333"/>
            <ac:spMk id="5" creationId="{7F7B444D-A0F5-4088-A016-AB84E9F12EC9}"/>
          </ac:spMkLst>
        </pc:spChg>
        <pc:spChg chg="add del mod">
          <ac:chgData name="Wang Jian-Sheng" userId="7d25d710-0931-49a3-acef-49192cec40f2" providerId="ADAL" clId="{4D5FEF8F-947C-499B-B19D-0DD4942C3FAD}" dt="2026-08-24T05:48:00.228" v="392" actId="478"/>
          <ac:spMkLst>
            <pc:docMk/>
            <pc:sldMk cId="3506460491" sldId="333"/>
            <ac:spMk id="10" creationId="{0F179EDC-6FA9-4D48-B1CC-BC6B631DD9C7}"/>
          </ac:spMkLst>
        </pc:spChg>
        <pc:spChg chg="add del mod">
          <ac:chgData name="Wang Jian-Sheng" userId="7d25d710-0931-49a3-acef-49192cec40f2" providerId="ADAL" clId="{4D5FEF8F-947C-499B-B19D-0DD4942C3FAD}" dt="2026-08-24T05:48:50.814" v="416" actId="478"/>
          <ac:spMkLst>
            <pc:docMk/>
            <pc:sldMk cId="3506460491" sldId="333"/>
            <ac:spMk id="11" creationId="{3582B7E3-B191-4CFC-B642-236598CB49DC}"/>
          </ac:spMkLst>
        </pc:spChg>
        <pc:spChg chg="add mod">
          <ac:chgData name="Wang Jian-Sheng" userId="7d25d710-0931-49a3-acef-49192cec40f2" providerId="ADAL" clId="{4D5FEF8F-947C-499B-B19D-0DD4942C3FAD}" dt="2026-08-24T05:52:55.415" v="700" actId="1035"/>
          <ac:spMkLst>
            <pc:docMk/>
            <pc:sldMk cId="3506460491" sldId="333"/>
            <ac:spMk id="12" creationId="{8773FBA2-F146-48E8-978E-F7076C4544AB}"/>
          </ac:spMkLst>
        </pc:spChg>
        <pc:spChg chg="add mod">
          <ac:chgData name="Wang Jian-Sheng" userId="7d25d710-0931-49a3-acef-49192cec40f2" providerId="ADAL" clId="{4D5FEF8F-947C-499B-B19D-0DD4942C3FAD}" dt="2026-08-24T05:52:55.415" v="700" actId="1035"/>
          <ac:spMkLst>
            <pc:docMk/>
            <pc:sldMk cId="3506460491" sldId="333"/>
            <ac:spMk id="13" creationId="{FBB60EEA-80C6-4B84-8400-91106E5D137F}"/>
          </ac:spMkLst>
        </pc:spChg>
        <pc:spChg chg="add mod">
          <ac:chgData name="Wang Jian-Sheng" userId="7d25d710-0931-49a3-acef-49192cec40f2" providerId="ADAL" clId="{4D5FEF8F-947C-499B-B19D-0DD4942C3FAD}" dt="2026-08-24T05:52:55.415" v="700" actId="1035"/>
          <ac:spMkLst>
            <pc:docMk/>
            <pc:sldMk cId="3506460491" sldId="333"/>
            <ac:spMk id="14" creationId="{3A989E82-03E4-4B3F-B817-F8C3C7D51DF6}"/>
          </ac:spMkLst>
        </pc:spChg>
        <pc:spChg chg="add mod">
          <ac:chgData name="Wang Jian-Sheng" userId="7d25d710-0931-49a3-acef-49192cec40f2" providerId="ADAL" clId="{4D5FEF8F-947C-499B-B19D-0DD4942C3FAD}" dt="2026-08-24T05:52:55.415" v="700" actId="1035"/>
          <ac:spMkLst>
            <pc:docMk/>
            <pc:sldMk cId="3506460491" sldId="333"/>
            <ac:spMk id="15" creationId="{3BAA146E-0BC4-4A11-B8FA-6F6BD7379017}"/>
          </ac:spMkLst>
        </pc:spChg>
        <pc:spChg chg="add mod">
          <ac:chgData name="Wang Jian-Sheng" userId="7d25d710-0931-49a3-acef-49192cec40f2" providerId="ADAL" clId="{4D5FEF8F-947C-499B-B19D-0DD4942C3FAD}" dt="2026-08-24T05:52:55.415" v="700" actId="1035"/>
          <ac:spMkLst>
            <pc:docMk/>
            <pc:sldMk cId="3506460491" sldId="333"/>
            <ac:spMk id="16" creationId="{978A3DDC-2FB8-4167-A8EE-01D8E8EA1898}"/>
          </ac:spMkLst>
        </pc:spChg>
        <pc:spChg chg="add mod">
          <ac:chgData name="Wang Jian-Sheng" userId="7d25d710-0931-49a3-acef-49192cec40f2" providerId="ADAL" clId="{4D5FEF8F-947C-499B-B19D-0DD4942C3FAD}" dt="2026-08-24T05:52:55.415" v="700" actId="1035"/>
          <ac:spMkLst>
            <pc:docMk/>
            <pc:sldMk cId="3506460491" sldId="333"/>
            <ac:spMk id="17" creationId="{54E305B8-EFEA-40BA-A9A9-E58E2B30B7F7}"/>
          </ac:spMkLst>
        </pc:spChg>
        <pc:spChg chg="add mod">
          <ac:chgData name="Wang Jian-Sheng" userId="7d25d710-0931-49a3-acef-49192cec40f2" providerId="ADAL" clId="{4D5FEF8F-947C-499B-B19D-0DD4942C3FAD}" dt="2026-08-24T05:52:55.415" v="700" actId="1035"/>
          <ac:spMkLst>
            <pc:docMk/>
            <pc:sldMk cId="3506460491" sldId="333"/>
            <ac:spMk id="18" creationId="{3DB40F76-4395-49DD-9CF2-02D42EE3B1B6}"/>
          </ac:spMkLst>
        </pc:spChg>
        <pc:spChg chg="add del mod">
          <ac:chgData name="Wang Jian-Sheng" userId="7d25d710-0931-49a3-acef-49192cec40f2" providerId="ADAL" clId="{4D5FEF8F-947C-499B-B19D-0DD4942C3FAD}" dt="2026-08-24T05:52:48.765" v="668" actId="478"/>
          <ac:spMkLst>
            <pc:docMk/>
            <pc:sldMk cId="3506460491" sldId="333"/>
            <ac:spMk id="19" creationId="{0131C044-57CF-4387-B565-1953C3866D5C}"/>
          </ac:spMkLst>
        </pc:spChg>
        <pc:spChg chg="add mod">
          <ac:chgData name="Wang Jian-Sheng" userId="7d25d710-0931-49a3-acef-49192cec40f2" providerId="ADAL" clId="{4D5FEF8F-947C-499B-B19D-0DD4942C3FAD}" dt="2026-08-24T05:56:01.445" v="835" actId="20577"/>
          <ac:spMkLst>
            <pc:docMk/>
            <pc:sldMk cId="3506460491" sldId="333"/>
            <ac:spMk id="20" creationId="{36DE2C3D-5B89-4F8D-81D3-9A5A1610ACA9}"/>
          </ac:spMkLst>
        </pc:spChg>
        <pc:spChg chg="add mod">
          <ac:chgData name="Wang Jian-Sheng" userId="7d25d710-0931-49a3-acef-49192cec40f2" providerId="ADAL" clId="{4D5FEF8F-947C-499B-B19D-0DD4942C3FAD}" dt="2026-08-24T06:24:44.317" v="1381" actId="20577"/>
          <ac:spMkLst>
            <pc:docMk/>
            <pc:sldMk cId="3506460491" sldId="333"/>
            <ac:spMk id="21" creationId="{29D9F5FF-797A-45B9-A8E6-6EAF69A4F7C7}"/>
          </ac:spMkLst>
        </pc:spChg>
        <pc:spChg chg="add mod">
          <ac:chgData name="Wang Jian-Sheng" userId="7d25d710-0931-49a3-acef-49192cec40f2" providerId="ADAL" clId="{4D5FEF8F-947C-499B-B19D-0DD4942C3FAD}" dt="2026-08-24T06:25:38.252" v="1409" actId="20577"/>
          <ac:spMkLst>
            <pc:docMk/>
            <pc:sldMk cId="3506460491" sldId="333"/>
            <ac:spMk id="22" creationId="{79B3A2B3-3367-483B-B5AE-588FA180542C}"/>
          </ac:spMkLst>
        </pc:spChg>
        <pc:cxnChg chg="add mod">
          <ac:chgData name="Wang Jian-Sheng" userId="7d25d710-0931-49a3-acef-49192cec40f2" providerId="ADAL" clId="{4D5FEF8F-947C-499B-B19D-0DD4942C3FAD}" dt="2026-08-24T05:52:55.415" v="700" actId="1035"/>
          <ac:cxnSpMkLst>
            <pc:docMk/>
            <pc:sldMk cId="3506460491" sldId="333"/>
            <ac:cxnSpMk id="7" creationId="{FC8215DB-B735-42AF-92D8-24701DEDFF9C}"/>
          </ac:cxnSpMkLst>
        </pc:cxnChg>
        <pc:cxnChg chg="add mod">
          <ac:chgData name="Wang Jian-Sheng" userId="7d25d710-0931-49a3-acef-49192cec40f2" providerId="ADAL" clId="{4D5FEF8F-947C-499B-B19D-0DD4942C3FAD}" dt="2026-08-24T05:52:55.415" v="700" actId="1035"/>
          <ac:cxnSpMkLst>
            <pc:docMk/>
            <pc:sldMk cId="3506460491" sldId="333"/>
            <ac:cxnSpMk id="9" creationId="{F7A6473E-F6DF-47EE-A94C-BF99D7029EF1}"/>
          </ac:cxnSpMkLst>
        </pc:cxnChg>
      </pc:sldChg>
      <pc:sldChg chg="addSp delSp modSp add">
        <pc:chgData name="Wang Jian-Sheng" userId="7d25d710-0931-49a3-acef-49192cec40f2" providerId="ADAL" clId="{4D5FEF8F-947C-499B-B19D-0DD4942C3FAD}" dt="2026-08-24T07:20:07.931" v="2270" actId="20577"/>
        <pc:sldMkLst>
          <pc:docMk/>
          <pc:sldMk cId="2916323176" sldId="334"/>
        </pc:sldMkLst>
        <pc:spChg chg="mod">
          <ac:chgData name="Wang Jian-Sheng" userId="7d25d710-0931-49a3-acef-49192cec40f2" providerId="ADAL" clId="{4D5FEF8F-947C-499B-B19D-0DD4942C3FAD}" dt="2026-08-24T05:57:34.711" v="839" actId="20577"/>
          <ac:spMkLst>
            <pc:docMk/>
            <pc:sldMk cId="2916323176" sldId="334"/>
            <ac:spMk id="2" creationId="{251435D0-1109-4224-A9E6-FBFE8702CD30}"/>
          </ac:spMkLst>
        </pc:spChg>
        <pc:spChg chg="add del mod">
          <ac:chgData name="Wang Jian-Sheng" userId="7d25d710-0931-49a3-acef-49192cec40f2" providerId="ADAL" clId="{4D5FEF8F-947C-499B-B19D-0DD4942C3FAD}" dt="2026-08-24T06:03:34.409" v="911"/>
          <ac:spMkLst>
            <pc:docMk/>
            <pc:sldMk cId="2916323176" sldId="334"/>
            <ac:spMk id="11" creationId="{60DA587B-8FE9-4C90-BBBF-ADBC525B5ECE}"/>
          </ac:spMkLst>
        </pc:spChg>
        <pc:spChg chg="del">
          <ac:chgData name="Wang Jian-Sheng" userId="7d25d710-0931-49a3-acef-49192cec40f2" providerId="ADAL" clId="{4D5FEF8F-947C-499B-B19D-0DD4942C3FAD}" dt="2026-08-24T05:57:40.534" v="840" actId="478"/>
          <ac:spMkLst>
            <pc:docMk/>
            <pc:sldMk cId="2916323176" sldId="334"/>
            <ac:spMk id="12" creationId="{8773FBA2-F146-48E8-978E-F7076C4544AB}"/>
          </ac:spMkLst>
        </pc:spChg>
        <pc:spChg chg="mod">
          <ac:chgData name="Wang Jian-Sheng" userId="7d25d710-0931-49a3-acef-49192cec40f2" providerId="ADAL" clId="{4D5FEF8F-947C-499B-B19D-0DD4942C3FAD}" dt="2026-08-24T05:57:58.658" v="848" actId="20577"/>
          <ac:spMkLst>
            <pc:docMk/>
            <pc:sldMk cId="2916323176" sldId="334"/>
            <ac:spMk id="17" creationId="{54E305B8-EFEA-40BA-A9A9-E58E2B30B7F7}"/>
          </ac:spMkLst>
        </pc:spChg>
        <pc:spChg chg="mod">
          <ac:chgData name="Wang Jian-Sheng" userId="7d25d710-0931-49a3-acef-49192cec40f2" providerId="ADAL" clId="{4D5FEF8F-947C-499B-B19D-0DD4942C3FAD}" dt="2026-08-24T07:20:07.931" v="2270" actId="20577"/>
          <ac:spMkLst>
            <pc:docMk/>
            <pc:sldMk cId="2916323176" sldId="334"/>
            <ac:spMk id="20" creationId="{36DE2C3D-5B89-4F8D-81D3-9A5A1610ACA9}"/>
          </ac:spMkLst>
        </pc:spChg>
        <pc:cxnChg chg="add del mod">
          <ac:chgData name="Wang Jian-Sheng" userId="7d25d710-0931-49a3-acef-49192cec40f2" providerId="ADAL" clId="{4D5FEF8F-947C-499B-B19D-0DD4942C3FAD}" dt="2026-08-24T05:59:10.493" v="855" actId="478"/>
          <ac:cxnSpMkLst>
            <pc:docMk/>
            <pc:sldMk cId="2916323176" sldId="334"/>
            <ac:cxnSpMk id="4" creationId="{BB836AB6-8D75-4A58-8895-36FD3CAA4B02}"/>
          </ac:cxnSpMkLst>
        </pc:cxnChg>
        <pc:cxnChg chg="add mod">
          <ac:chgData name="Wang Jian-Sheng" userId="7d25d710-0931-49a3-acef-49192cec40f2" providerId="ADAL" clId="{4D5FEF8F-947C-499B-B19D-0DD4942C3FAD}" dt="2026-08-24T05:59:58.271" v="859" actId="692"/>
          <ac:cxnSpMkLst>
            <pc:docMk/>
            <pc:sldMk cId="2916323176" sldId="334"/>
            <ac:cxnSpMk id="6" creationId="{85EB990E-627A-4372-B1E7-BB1DA3E08319}"/>
          </ac:cxnSpMkLst>
        </pc:cxnChg>
        <pc:cxnChg chg="add mod">
          <ac:chgData name="Wang Jian-Sheng" userId="7d25d710-0931-49a3-acef-49192cec40f2" providerId="ADAL" clId="{4D5FEF8F-947C-499B-B19D-0DD4942C3FAD}" dt="2026-08-24T06:00:29.944" v="863" actId="692"/>
          <ac:cxnSpMkLst>
            <pc:docMk/>
            <pc:sldMk cId="2916323176" sldId="334"/>
            <ac:cxnSpMk id="10" creationId="{B6F6ED06-4274-47FF-8884-128B6C47541A}"/>
          </ac:cxnSpMkLst>
        </pc:cxnChg>
      </pc:sldChg>
    </pc:docChg>
  </pc:docChgLst>
  <pc:docChgLst>
    <pc:chgData name="Wang Jian-Sheng" userId="7d25d710-0931-49a3-acef-49192cec40f2" providerId="ADAL" clId="{66572D02-9A0D-4195-ADB6-5DBDF78AF6B3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5323C-DA4A-438F-B55F-27209206FB23}" type="datetimeFigureOut">
              <a:rPr lang="en-SG" smtClean="0"/>
              <a:t>24/8/2026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6A136-CBA9-41BE-B678-BB635CF2BB0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0556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Bishop, Chapter 9; Goodfellow, et al, Chapter 7.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40472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weight decay?   1) prefer a simpler model with small w (e.g. low order polynomials), 2)  small prior for w, 3) make stable fit in linear regression when number of data is less than the number of parameters.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6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25075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Noise in </a:t>
            </a:r>
            <a:r>
              <a:rPr lang="en-US"/>
              <a:t>the data?  </a:t>
            </a:r>
            <a:r>
              <a:rPr lang="en-US" dirty="0"/>
              <a:t>To get a 3</a:t>
            </a:r>
            <a:r>
              <a:rPr lang="en-US" baseline="30000" dirty="0"/>
              <a:t>rd</a:t>
            </a:r>
            <a:r>
              <a:rPr lang="en-US" dirty="0"/>
              <a:t> term?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7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33610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the posterior distribution is p(</a:t>
            </a:r>
            <a:r>
              <a:rPr lang="en-US" dirty="0" err="1"/>
              <a:t>w|X</a:t>
            </a:r>
            <a:r>
              <a:rPr lang="en-US" dirty="0"/>
              <a:t>) = p(</a:t>
            </a:r>
            <a:r>
              <a:rPr lang="en-US" dirty="0" err="1"/>
              <a:t>X|w</a:t>
            </a:r>
            <a:r>
              <a:rPr lang="en-US" dirty="0"/>
              <a:t>) p(w)/p(X), according to Bayes’ theorem. p(</a:t>
            </a:r>
            <a:r>
              <a:rPr lang="en-US" dirty="0" err="1"/>
              <a:t>X|w</a:t>
            </a:r>
            <a:r>
              <a:rPr lang="en-US" dirty="0"/>
              <a:t>) = L(</a:t>
            </a:r>
            <a:r>
              <a:rPr lang="en-US" dirty="0" err="1"/>
              <a:t>w;X</a:t>
            </a:r>
            <a:r>
              <a:rPr lang="en-US" dirty="0"/>
              <a:t>) is the likelihood.   Max p(</a:t>
            </a:r>
            <a:r>
              <a:rPr lang="en-US" dirty="0" err="1"/>
              <a:t>w|X</a:t>
            </a:r>
            <a:r>
              <a:rPr lang="en-US" dirty="0"/>
              <a:t>) with respect to w is the same as max L(</a:t>
            </a:r>
            <a:r>
              <a:rPr lang="en-US" dirty="0" err="1"/>
              <a:t>w;X</a:t>
            </a:r>
            <a:r>
              <a:rPr lang="en-US" dirty="0"/>
              <a:t>)p(w) since P(X) is a constant.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8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09690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L2:  the minimum w* is shifted to  1/(lambda/H+1) w*.  L1:   Assume w*&gt; 0,  w* is shifted down to a smaller value of w* - lambda/H.    If w*-lambda/H &lt; 0, the minimum is at 0.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9695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so if we start from w close to 0, of course.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16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362228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not a regularization, just an observation for large models.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17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789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3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6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9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hyperlink" Target="https://www.cs.cornell.edu/courses/cs4780/2018fa/lectures/lecturenote12.html" TargetMode="Externa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m.com/think/topics/data-augmentation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F1026-AD94-4412-BD4F-59BB80E51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1146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Week 6,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Regularization</a:t>
            </a:r>
          </a:p>
        </p:txBody>
      </p:sp>
    </p:spTree>
    <p:extLst>
      <p:ext uri="{BB962C8B-B14F-4D97-AF65-F5344CB8AC3E}">
        <p14:creationId xmlns:p14="http://schemas.microsoft.com/office/powerpoint/2010/main" val="215318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21F0E-578F-4805-BCD9-212E64817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C1728-9900-499E-AC02-15A154A4D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Inductive bias</a:t>
            </a:r>
          </a:p>
          <a:p>
            <a:r>
              <a:rPr lang="en-US" dirty="0"/>
              <a:t>Bias-variance trade-off</a:t>
            </a:r>
          </a:p>
          <a:p>
            <a:r>
              <a:rPr lang="en-US" dirty="0"/>
              <a:t>Discuss various ways for neural networks to generalize better</a:t>
            </a:r>
          </a:p>
          <a:p>
            <a:r>
              <a:rPr lang="en-US" dirty="0"/>
              <a:t>Methods for improving generalization</a:t>
            </a:r>
          </a:p>
          <a:p>
            <a:pPr lvl="1"/>
            <a:r>
              <a:rPr lang="en-US" dirty="0"/>
              <a:t>Weight decay</a:t>
            </a:r>
          </a:p>
          <a:p>
            <a:pPr lvl="1"/>
            <a:r>
              <a:rPr lang="en-US" dirty="0"/>
              <a:t>L</a:t>
            </a:r>
            <a:r>
              <a:rPr lang="en-US" baseline="-25000" dirty="0"/>
              <a:t>1</a:t>
            </a:r>
            <a:r>
              <a:rPr lang="en-US" dirty="0"/>
              <a:t> norm</a:t>
            </a:r>
          </a:p>
          <a:p>
            <a:pPr lvl="1"/>
            <a:r>
              <a:rPr lang="en-US" dirty="0"/>
              <a:t>Early stopping</a:t>
            </a:r>
          </a:p>
          <a:p>
            <a:pPr lvl="1"/>
            <a:r>
              <a:rPr lang="en-US" dirty="0"/>
              <a:t>Bagging, dropout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401114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C3191-D0C5-DBEE-B54D-A72D173E1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Inductive bias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0DA7D-BE99-57F0-F543-E53499571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set of assumptions about the data in order to predict well in machine learning, e.g., smoothness of the data, certain symmetries, etc.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Inverse problem – infer a function or probability distribution from data</a:t>
            </a:r>
          </a:p>
          <a:p>
            <a:pPr lvl="1"/>
            <a:r>
              <a:rPr lang="en-US" dirty="0"/>
              <a:t>No free lunch theorem –  averaged uniformly over all possible problems, all learning algorithms perform equally well.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994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3F80B-74A5-40D0-52E9-996CB5530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Inductive bias - continued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5BD1A7-97DB-4793-15A1-B6EDA2CD59D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Symmetries and invariance</a:t>
                </a:r>
              </a:p>
              <a:p>
                <a:pPr lvl="1"/>
                <a:r>
                  <a:rPr lang="en-US" dirty="0"/>
                  <a:t>Symmetries are described by a mathematical group.  A group is a set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of operations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r>
                  <a:rPr lang="en-US" dirty="0"/>
                  <a:t> which is closed under composition,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, associative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there exists an identity,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and inverse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.</a:t>
                </a:r>
              </a:p>
              <a:p>
                <a:pPr lvl="1"/>
                <a:r>
                  <a:rPr lang="en-US" dirty="0"/>
                  <a:t>To handle symmetry we consider 1) pre-processing, 2) regularized error function, 3) data augmentation, 4) network architecture, e.g. CNN.</a:t>
                </a:r>
              </a:p>
              <a:p>
                <a:pPr lvl="1"/>
                <a:endParaRPr lang="en-US" dirty="0"/>
              </a:p>
              <a:p>
                <a:pPr lvl="1"/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5BD1A7-97DB-4793-15A1-B6EDA2CD59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381" r="-200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3409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5DD22-DBCA-2AB5-7BAF-9BAA5D865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Equivariance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32209E-2960-DC50-255C-75E385D22F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Two kinds of transformations, say, translation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SG" dirty="0"/>
                  <a:t> and segmentation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SG" dirty="0"/>
                  <a:t>.  Equivariance means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</m:e>
                    </m:d>
                  </m:oMath>
                </a14:m>
                <a:endParaRPr lang="en-SG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SG" dirty="0"/>
                  <a:t>: input image</a:t>
                </a:r>
              </a:p>
              <a:p>
                <a:endParaRPr lang="en-SG" dirty="0"/>
              </a:p>
              <a:p>
                <a:r>
                  <a:rPr lang="en-SG" dirty="0"/>
                  <a:t>If an image (a) is first</a:t>
                </a:r>
              </a:p>
              <a:p>
                <a:pPr marL="0" indent="0">
                  <a:buNone/>
                </a:pPr>
                <a:r>
                  <a:rPr lang="en-SG" dirty="0"/>
                  <a:t>translated to give (b)</a:t>
                </a:r>
              </a:p>
              <a:p>
                <a:pPr marL="0" indent="0">
                  <a:buNone/>
                </a:pPr>
                <a:r>
                  <a:rPr lang="en-SG" dirty="0"/>
                  <a:t>and then segmented to</a:t>
                </a:r>
              </a:p>
              <a:p>
                <a:pPr marL="0" indent="0">
                  <a:buNone/>
                </a:pPr>
                <a:r>
                  <a:rPr lang="en-SG" dirty="0"/>
                  <a:t>give (d), the result is</a:t>
                </a:r>
              </a:p>
              <a:p>
                <a:pPr marL="0" indent="0">
                  <a:buNone/>
                </a:pPr>
                <a:r>
                  <a:rPr lang="en-SG" dirty="0"/>
                  <a:t>the same if the order is</a:t>
                </a:r>
              </a:p>
              <a:p>
                <a:pPr marL="0" indent="0">
                  <a:buNone/>
                </a:pPr>
                <a:r>
                  <a:rPr lang="en-SG" dirty="0"/>
                  <a:t>reversed.</a:t>
                </a:r>
              </a:p>
              <a:p>
                <a:pPr marL="0" indent="0">
                  <a:buNone/>
                </a:pPr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32209E-2960-DC50-255C-75E385D22F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59" t="-364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EC3AF8E-6A62-E6D3-4AF2-696D14CAA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1846" y="2835274"/>
            <a:ext cx="3404729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719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15E0B-5C0E-29FC-3D1A-245E5D718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5794ED-3E24-36F7-0208-95B5F1C4FB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Methods for better generalization and reducing overfitting</a:t>
                </a:r>
              </a:p>
              <a:p>
                <a:endParaRPr lang="en-US" dirty="0"/>
              </a:p>
              <a:p>
                <a:r>
                  <a:rPr lang="en-US" dirty="0"/>
                  <a:t>Make an ill-posed problem well behaved (e.g. more fitting parameters than data)</a:t>
                </a:r>
              </a:p>
              <a:p>
                <a:endParaRPr lang="en-US" dirty="0"/>
              </a:p>
              <a:p>
                <a:r>
                  <a:rPr lang="en-US" dirty="0"/>
                  <a:t>The most basic method, weight decay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̃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𝒘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5794ED-3E24-36F7-0208-95B5F1C4FB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 t="-23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0894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01215-6BEE-5D87-7F8C-D53107668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Bias-Variance trade-off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25A356-2AFB-A718-FE49-144FFF45CD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3865712" cy="4667249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;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𝐷</m:t>
                                      </m:r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: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𝐷</m:t>
                                      </m:r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: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𝐷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SG" dirty="0"/>
              </a:p>
              <a:p>
                <a:pPr marL="0" indent="0">
                  <a:buNone/>
                </a:pPr>
                <a:endParaRPr lang="en-SG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SG" dirty="0"/>
                  <a:t> data set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SG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):</m:t>
                    </m:r>
                  </m:oMath>
                </a14:m>
                <a:r>
                  <a:rPr lang="en-SG" dirty="0"/>
                  <a:t> predictive function based on a finite data set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SG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: exact regression function</a:t>
                </a:r>
              </a:p>
              <a:p>
                <a:pPr marL="0" indent="0">
                  <a:buNone/>
                </a:pPr>
                <a:endParaRPr lang="en-SG" dirty="0"/>
              </a:p>
              <a:p>
                <a:pPr marL="0" indent="0">
                  <a:buNone/>
                </a:pPr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25A356-2AFB-A718-FE49-144FFF45CD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3865712" cy="4667249"/>
              </a:xfrm>
              <a:blipFill>
                <a:blip r:embed="rId3"/>
                <a:stretch>
                  <a:fillRect r="-1262" b="-78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79A2405-79DA-FB3D-498A-CD76CF444D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6828" y="1690689"/>
            <a:ext cx="4686300" cy="29432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6C63DC-2224-72C2-809F-5268BE9333D5}"/>
              </a:ext>
            </a:extLst>
          </p:cNvPr>
          <p:cNvSpPr txBox="1"/>
          <p:nvPr/>
        </p:nvSpPr>
        <p:spPr>
          <a:xfrm>
            <a:off x="5063706" y="6185890"/>
            <a:ext cx="33125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100" dirty="0">
                <a:hlinkClick r:id="rId5"/>
              </a:rPr>
              <a:t>https://www.cs.cornell.edu/courses/cs4780/2018fa/lectures/lecturenote12.html</a:t>
            </a:r>
            <a:r>
              <a:rPr lang="en-SG" sz="11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8D5338A-DE3D-4626-8540-BB4EA045D89C}"/>
                  </a:ext>
                </a:extLst>
              </p:cNvPr>
              <p:cNvSpPr txBox="1"/>
              <p:nvPr/>
            </p:nvSpPr>
            <p:spPr>
              <a:xfrm>
                <a:off x="4876800" y="4558031"/>
                <a:ext cx="40178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large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SG" dirty="0"/>
                  <a:t>                           small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8D5338A-DE3D-4626-8540-BB4EA045D8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4558031"/>
                <a:ext cx="4017818" cy="369332"/>
              </a:xfrm>
              <a:prstGeom prst="rect">
                <a:avLst/>
              </a:prstGeom>
              <a:blipFill>
                <a:blip r:embed="rId6"/>
                <a:stretch>
                  <a:fillRect l="-1214" t="-10000" b="-2666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8EE29AA5-FC3E-4840-8AC3-314A7001F313}"/>
              </a:ext>
            </a:extLst>
          </p:cNvPr>
          <p:cNvSpPr txBox="1"/>
          <p:nvPr/>
        </p:nvSpPr>
        <p:spPr>
          <a:xfrm>
            <a:off x="4921827" y="5313219"/>
            <a:ext cx="3927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Total Error = Bias</a:t>
            </a:r>
            <a:r>
              <a:rPr lang="en-US" baseline="30000" dirty="0"/>
              <a:t>2</a:t>
            </a:r>
            <a:r>
              <a:rPr lang="en-US" dirty="0"/>
              <a:t> + Variance </a:t>
            </a:r>
            <a:endParaRPr lang="en-SG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27DDCE-B5E5-4594-B821-FD17067A29CB}"/>
              </a:ext>
            </a:extLst>
          </p:cNvPr>
          <p:cNvSpPr txBox="1"/>
          <p:nvPr/>
        </p:nvSpPr>
        <p:spPr>
          <a:xfrm>
            <a:off x="4989074" y="5611055"/>
            <a:ext cx="1406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(expected test MSE)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881298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F79BD-037A-DBCF-99FC-3C88EF3D5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 decay as a Gaussian prior 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A27D74-D1B0-5DAB-3498-D4010636DD2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5"/>
                <a:ext cx="8106641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Before seeing the data, we assume the weights have a gaussian distribution (prior)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𝐰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1" i="0">
                                        <a:latin typeface="Cambria Math" panose="02040503050406030204" pitchFamily="18" charset="0"/>
                                      </a:rPr>
                                      <m:t>𝐰</m:t>
                                    </m:r>
                                  </m:e>
                                </m:d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</m:e>
                    </m:func>
                  </m:oMath>
                </a14:m>
                <a:endParaRPr lang="en-SG" dirty="0"/>
              </a:p>
              <a:p>
                <a:r>
                  <a:rPr lang="en-US" dirty="0"/>
                  <a:t>T</a:t>
                </a:r>
                <a:r>
                  <a:rPr lang="en-SG" dirty="0"/>
                  <a:t>he likelihood given data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M</a:t>
                </a:r>
                <a:r>
                  <a:rPr lang="en-SG" dirty="0" err="1"/>
                  <a:t>aximum</a:t>
                </a:r>
                <a:r>
                  <a:rPr lang="en-SG" dirty="0"/>
                  <a:t> a posteriori estimation (MAP)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1" i="0" smtClean="0">
                                      <a:latin typeface="Cambria Math" panose="02040503050406030204" pitchFamily="18" charset="0"/>
                                    </a:rPr>
                                    <m:t>𝐰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;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1" i="0" smtClean="0">
                                      <a:latin typeface="Cambria Math" panose="02040503050406030204" pitchFamily="18" charset="0"/>
                                    </a:rPr>
                                    <m:t>𝐰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𝐰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𝐰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A27D74-D1B0-5DAB-3498-D4010636DD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5"/>
                <a:ext cx="8106641" cy="4351338"/>
              </a:xfrm>
              <a:blipFill>
                <a:blip r:embed="rId3"/>
                <a:stretch>
                  <a:fillRect l="-1353" t="-23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8206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3A009D4-0BDC-B4F5-F3FB-FFE7C833462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The effect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SG" dirty="0"/>
                  <a:t> regularizer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3A009D4-0BDC-B4F5-F3FB-FFE7C83346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 r="-224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302C922B-C0A7-C92B-8E8E-FDAC9C676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506" y="2816324"/>
            <a:ext cx="6082251" cy="36765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70D1B0-3C56-F9B8-DD13-FCFB7CA9DEAC}"/>
              </a:ext>
            </a:extLst>
          </p:cNvPr>
          <p:cNvSpPr txBox="1"/>
          <p:nvPr/>
        </p:nvSpPr>
        <p:spPr>
          <a:xfrm>
            <a:off x="6598757" y="2587925"/>
            <a:ext cx="19500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Larger weight is pushed to smaller value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519DB08-C466-4789-B207-CCF1DA99BFDF}"/>
                  </a:ext>
                </a:extLst>
              </p:cNvPr>
              <p:cNvSpPr txBox="1"/>
              <p:nvPr/>
            </p:nvSpPr>
            <p:spPr>
              <a:xfrm>
                <a:off x="2750127" y="5375563"/>
                <a:ext cx="588818" cy="261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SG" sz="11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acc>
                    </m:oMath>
                  </m:oMathPara>
                </a14:m>
                <a:endParaRPr lang="en-SG" sz="11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519DB08-C466-4789-B207-CCF1DA99BF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0127" y="5375563"/>
                <a:ext cx="588818" cy="261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0638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F50A307-E4A3-AA86-BE12-85CF7C27F03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SG" dirty="0"/>
                  <a:t>norm or LASSO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F50A307-E4A3-AA86-BE12-85CF7C27F0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CD9FCA-0A3D-5038-89A4-70DE452E3C8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nary>
                              <m:naryPr>
                                <m:chr m:val="∑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sup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nary>
                          </m:e>
                        </m:d>
                      </m:e>
                    </m:func>
                  </m:oMath>
                </a14:m>
                <a:endParaRPr lang="en-US" b="0" dirty="0"/>
              </a:p>
              <a:p>
                <a:r>
                  <a:rPr lang="en-SG" dirty="0"/>
                  <a:t>Equivalent to 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SG" dirty="0"/>
                  <a:t> subject to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en-SG" dirty="0"/>
                  <a:t> by the Lagrange multiplier.</a:t>
                </a:r>
              </a:p>
              <a:p>
                <a:endParaRPr lang="en-SG" dirty="0"/>
              </a:p>
              <a:p>
                <a:r>
                  <a:rPr lang="en-SG" dirty="0"/>
                  <a:t>Effect: some of the</a:t>
                </a:r>
              </a:p>
              <a:p>
                <a:pPr marL="0" indent="0">
                  <a:buNone/>
                </a:pPr>
                <a:r>
                  <a:rPr lang="en-SG" dirty="0"/>
                  <a:t> weights are set exactly</a:t>
                </a:r>
              </a:p>
              <a:p>
                <a:pPr marL="0" indent="0">
                  <a:buNone/>
                </a:pPr>
                <a:r>
                  <a:rPr lang="en-SG" dirty="0"/>
                  <a:t> to 0.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CD9FCA-0A3D-5038-89A4-70DE452E3C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0810A2B9-3718-2428-25AD-0C151234D5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9403" y="3589217"/>
            <a:ext cx="2985947" cy="305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462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CD090-666E-43CF-894D-E7C0FB6FC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</a:t>
            </a:r>
            <a:r>
              <a:rPr lang="en-US" baseline="-25000" dirty="0"/>
              <a:t>2</a:t>
            </a:r>
            <a:r>
              <a:rPr lang="en-US" dirty="0"/>
              <a:t> vs L</a:t>
            </a:r>
            <a:r>
              <a:rPr lang="en-US" baseline="-25000" dirty="0"/>
              <a:t>1</a:t>
            </a:r>
            <a:r>
              <a:rPr lang="en-US" dirty="0"/>
              <a:t> norm regularization, 1D examples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7574B3-538B-45BA-9B65-1C95FDF51F0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81050" y="2338243"/>
                <a:ext cx="7886700" cy="435133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SG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SG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v</a:t>
                </a:r>
                <a:r>
                  <a:rPr lang="en-SG" dirty="0"/>
                  <a:t>s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SG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SG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SG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lim>
                        </m:limLow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func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7574B3-538B-45BA-9B65-1C95FDF51F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81050" y="2338243"/>
                <a:ext cx="7886700" cy="4351338"/>
              </a:xfrm>
              <a:blipFill>
                <a:blip r:embed="rId3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7896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435D0-1109-4224-A9E6-FBFE8702C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</a:t>
            </a:r>
            <a:r>
              <a:rPr lang="en-US" baseline="-25000" dirty="0"/>
              <a:t>2</a:t>
            </a:r>
            <a:r>
              <a:rPr lang="en-US" dirty="0"/>
              <a:t> norm regularization</a:t>
            </a:r>
            <a:endParaRPr lang="en-SG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C8215DB-B735-42AF-92D8-24701DEDFF9C}"/>
              </a:ext>
            </a:extLst>
          </p:cNvPr>
          <p:cNvCxnSpPr/>
          <p:nvPr/>
        </p:nvCxnSpPr>
        <p:spPr>
          <a:xfrm>
            <a:off x="962891" y="4662054"/>
            <a:ext cx="39831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7A6473E-F6DF-47EE-A94C-BF99D7029EF1}"/>
              </a:ext>
            </a:extLst>
          </p:cNvPr>
          <p:cNvCxnSpPr/>
          <p:nvPr/>
        </p:nvCxnSpPr>
        <p:spPr>
          <a:xfrm flipV="1">
            <a:off x="2479963" y="2237509"/>
            <a:ext cx="0" cy="27916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773FBA2-F146-48E8-978E-F7076C4544AB}"/>
              </a:ext>
            </a:extLst>
          </p:cNvPr>
          <p:cNvSpPr/>
          <p:nvPr/>
        </p:nvSpPr>
        <p:spPr>
          <a:xfrm>
            <a:off x="1385454" y="3068781"/>
            <a:ext cx="2001982" cy="1601633"/>
          </a:xfrm>
          <a:custGeom>
            <a:avLst/>
            <a:gdLst>
              <a:gd name="connsiteX0" fmla="*/ 0 w 2001982"/>
              <a:gd name="connsiteY0" fmla="*/ 0 h 1601633"/>
              <a:gd name="connsiteX1" fmla="*/ 117764 w 2001982"/>
              <a:gd name="connsiteY1" fmla="*/ 644237 h 1601633"/>
              <a:gd name="connsiteX2" fmla="*/ 471055 w 2001982"/>
              <a:gd name="connsiteY2" fmla="*/ 1267691 h 1601633"/>
              <a:gd name="connsiteX3" fmla="*/ 803564 w 2001982"/>
              <a:gd name="connsiteY3" fmla="*/ 1503218 h 1601633"/>
              <a:gd name="connsiteX4" fmla="*/ 1136073 w 2001982"/>
              <a:gd name="connsiteY4" fmla="*/ 1593273 h 1601633"/>
              <a:gd name="connsiteX5" fmla="*/ 1447800 w 2001982"/>
              <a:gd name="connsiteY5" fmla="*/ 1309255 h 1601633"/>
              <a:gd name="connsiteX6" fmla="*/ 1731818 w 2001982"/>
              <a:gd name="connsiteY6" fmla="*/ 900546 h 1601633"/>
              <a:gd name="connsiteX7" fmla="*/ 1918855 w 2001982"/>
              <a:gd name="connsiteY7" fmla="*/ 498764 h 1601633"/>
              <a:gd name="connsiteX8" fmla="*/ 2001982 w 2001982"/>
              <a:gd name="connsiteY8" fmla="*/ 62346 h 1601633"/>
              <a:gd name="connsiteX9" fmla="*/ 2001982 w 2001982"/>
              <a:gd name="connsiteY9" fmla="*/ 62346 h 160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1982" h="1601633">
                <a:moveTo>
                  <a:pt x="0" y="0"/>
                </a:moveTo>
                <a:cubicBezTo>
                  <a:pt x="19627" y="216477"/>
                  <a:pt x="39255" y="432955"/>
                  <a:pt x="117764" y="644237"/>
                </a:cubicBezTo>
                <a:cubicBezTo>
                  <a:pt x="196273" y="855519"/>
                  <a:pt x="356755" y="1124528"/>
                  <a:pt x="471055" y="1267691"/>
                </a:cubicBezTo>
                <a:cubicBezTo>
                  <a:pt x="585355" y="1410854"/>
                  <a:pt x="692728" y="1448954"/>
                  <a:pt x="803564" y="1503218"/>
                </a:cubicBezTo>
                <a:cubicBezTo>
                  <a:pt x="914400" y="1557482"/>
                  <a:pt x="1028700" y="1625600"/>
                  <a:pt x="1136073" y="1593273"/>
                </a:cubicBezTo>
                <a:cubicBezTo>
                  <a:pt x="1243446" y="1560946"/>
                  <a:pt x="1348509" y="1424709"/>
                  <a:pt x="1447800" y="1309255"/>
                </a:cubicBezTo>
                <a:cubicBezTo>
                  <a:pt x="1547091" y="1193801"/>
                  <a:pt x="1653309" y="1035628"/>
                  <a:pt x="1731818" y="900546"/>
                </a:cubicBezTo>
                <a:cubicBezTo>
                  <a:pt x="1810327" y="765464"/>
                  <a:pt x="1873828" y="638464"/>
                  <a:pt x="1918855" y="498764"/>
                </a:cubicBezTo>
                <a:cubicBezTo>
                  <a:pt x="1963882" y="359064"/>
                  <a:pt x="2001982" y="62346"/>
                  <a:pt x="2001982" y="62346"/>
                </a:cubicBezTo>
                <a:lnTo>
                  <a:pt x="2001982" y="62346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BB60EEA-80C6-4B84-8400-91106E5D137F}"/>
              </a:ext>
            </a:extLst>
          </p:cNvPr>
          <p:cNvSpPr/>
          <p:nvPr/>
        </p:nvSpPr>
        <p:spPr>
          <a:xfrm>
            <a:off x="3061855" y="3061853"/>
            <a:ext cx="2001982" cy="1601633"/>
          </a:xfrm>
          <a:custGeom>
            <a:avLst/>
            <a:gdLst>
              <a:gd name="connsiteX0" fmla="*/ 0 w 2001982"/>
              <a:gd name="connsiteY0" fmla="*/ 0 h 1601633"/>
              <a:gd name="connsiteX1" fmla="*/ 117764 w 2001982"/>
              <a:gd name="connsiteY1" fmla="*/ 644237 h 1601633"/>
              <a:gd name="connsiteX2" fmla="*/ 471055 w 2001982"/>
              <a:gd name="connsiteY2" fmla="*/ 1267691 h 1601633"/>
              <a:gd name="connsiteX3" fmla="*/ 803564 w 2001982"/>
              <a:gd name="connsiteY3" fmla="*/ 1503218 h 1601633"/>
              <a:gd name="connsiteX4" fmla="*/ 1136073 w 2001982"/>
              <a:gd name="connsiteY4" fmla="*/ 1593273 h 1601633"/>
              <a:gd name="connsiteX5" fmla="*/ 1447800 w 2001982"/>
              <a:gd name="connsiteY5" fmla="*/ 1309255 h 1601633"/>
              <a:gd name="connsiteX6" fmla="*/ 1731818 w 2001982"/>
              <a:gd name="connsiteY6" fmla="*/ 900546 h 1601633"/>
              <a:gd name="connsiteX7" fmla="*/ 1918855 w 2001982"/>
              <a:gd name="connsiteY7" fmla="*/ 498764 h 1601633"/>
              <a:gd name="connsiteX8" fmla="*/ 2001982 w 2001982"/>
              <a:gd name="connsiteY8" fmla="*/ 62346 h 1601633"/>
              <a:gd name="connsiteX9" fmla="*/ 2001982 w 2001982"/>
              <a:gd name="connsiteY9" fmla="*/ 62346 h 160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1982" h="1601633">
                <a:moveTo>
                  <a:pt x="0" y="0"/>
                </a:moveTo>
                <a:cubicBezTo>
                  <a:pt x="19627" y="216477"/>
                  <a:pt x="39255" y="432955"/>
                  <a:pt x="117764" y="644237"/>
                </a:cubicBezTo>
                <a:cubicBezTo>
                  <a:pt x="196273" y="855519"/>
                  <a:pt x="356755" y="1124528"/>
                  <a:pt x="471055" y="1267691"/>
                </a:cubicBezTo>
                <a:cubicBezTo>
                  <a:pt x="585355" y="1410854"/>
                  <a:pt x="692728" y="1448954"/>
                  <a:pt x="803564" y="1503218"/>
                </a:cubicBezTo>
                <a:cubicBezTo>
                  <a:pt x="914400" y="1557482"/>
                  <a:pt x="1028700" y="1625600"/>
                  <a:pt x="1136073" y="1593273"/>
                </a:cubicBezTo>
                <a:cubicBezTo>
                  <a:pt x="1243446" y="1560946"/>
                  <a:pt x="1348509" y="1424709"/>
                  <a:pt x="1447800" y="1309255"/>
                </a:cubicBezTo>
                <a:cubicBezTo>
                  <a:pt x="1547091" y="1193801"/>
                  <a:pt x="1653309" y="1035628"/>
                  <a:pt x="1731818" y="900546"/>
                </a:cubicBezTo>
                <a:cubicBezTo>
                  <a:pt x="1810327" y="765464"/>
                  <a:pt x="1873828" y="638464"/>
                  <a:pt x="1918855" y="498764"/>
                </a:cubicBezTo>
                <a:cubicBezTo>
                  <a:pt x="1963882" y="359064"/>
                  <a:pt x="2001982" y="62346"/>
                  <a:pt x="2001982" y="62346"/>
                </a:cubicBezTo>
                <a:lnTo>
                  <a:pt x="2001982" y="62346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989E82-03E4-4B3F-B817-F8C3C7D51DF6}"/>
              </a:ext>
            </a:extLst>
          </p:cNvPr>
          <p:cNvSpPr txBox="1"/>
          <p:nvPr/>
        </p:nvSpPr>
        <p:spPr>
          <a:xfrm>
            <a:off x="4876799" y="4869872"/>
            <a:ext cx="380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BAA146E-0BC4-4A11-B8FA-6F6BD7379017}"/>
                  </a:ext>
                </a:extLst>
              </p:cNvPr>
              <p:cNvSpPr txBox="1"/>
              <p:nvPr/>
            </p:nvSpPr>
            <p:spPr>
              <a:xfrm>
                <a:off x="3990109" y="4793671"/>
                <a:ext cx="3809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BAA146E-0BC4-4A11-B8FA-6F6BD73790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0109" y="4793671"/>
                <a:ext cx="380997" cy="369332"/>
              </a:xfrm>
              <a:prstGeom prst="rect">
                <a:avLst/>
              </a:prstGeom>
              <a:blipFill>
                <a:blip r:embed="rId2"/>
                <a:stretch>
                  <a:fillRect r="-645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978A3DDC-2FB8-4167-A8EE-01D8E8EA1898}"/>
              </a:ext>
            </a:extLst>
          </p:cNvPr>
          <p:cNvSpPr txBox="1"/>
          <p:nvPr/>
        </p:nvSpPr>
        <p:spPr>
          <a:xfrm>
            <a:off x="2479963" y="4869872"/>
            <a:ext cx="24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4E305B8-EFEA-40BA-A9A9-E58E2B30B7F7}"/>
                  </a:ext>
                </a:extLst>
              </p:cNvPr>
              <p:cNvSpPr txBox="1"/>
              <p:nvPr/>
            </p:nvSpPr>
            <p:spPr>
              <a:xfrm>
                <a:off x="1246909" y="2521527"/>
                <a:ext cx="526470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4E305B8-EFEA-40BA-A9A9-E58E2B30B7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6909" y="2521527"/>
                <a:ext cx="526470" cy="610936"/>
              </a:xfrm>
              <a:prstGeom prst="rect">
                <a:avLst/>
              </a:prstGeom>
              <a:blipFill>
                <a:blip r:embed="rId3"/>
                <a:stretch>
                  <a:fillRect r="-2325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DB40F76-4395-49DD-9CF2-02D42EE3B1B6}"/>
                  </a:ext>
                </a:extLst>
              </p:cNvPr>
              <p:cNvSpPr txBox="1"/>
              <p:nvPr/>
            </p:nvSpPr>
            <p:spPr>
              <a:xfrm>
                <a:off x="4488880" y="2313709"/>
                <a:ext cx="526470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DB40F76-4395-49DD-9CF2-02D42EE3B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880" y="2313709"/>
                <a:ext cx="526470" cy="610936"/>
              </a:xfrm>
              <a:prstGeom prst="rect">
                <a:avLst/>
              </a:prstGeom>
              <a:blipFill>
                <a:blip r:embed="rId4"/>
                <a:stretch>
                  <a:fillRect r="-17126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6DE2C3D-5B89-4F8D-81D3-9A5A1610ACA9}"/>
                  </a:ext>
                </a:extLst>
              </p:cNvPr>
              <p:cNvSpPr txBox="1"/>
              <p:nvPr/>
            </p:nvSpPr>
            <p:spPr>
              <a:xfrm>
                <a:off x="5694219" y="3557201"/>
                <a:ext cx="2923307" cy="2822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N</a:t>
                </a:r>
                <a:r>
                  <a:rPr lang="en-SG" dirty="0" err="1"/>
                  <a:t>ew</a:t>
                </a:r>
                <a:r>
                  <a:rPr lang="en-SG" dirty="0"/>
                  <a:t> minimum 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𝑑𝑤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O</a:t>
                </a:r>
                <a:r>
                  <a:rPr lang="en-SG" dirty="0"/>
                  <a:t>r at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6DE2C3D-5B89-4F8D-81D3-9A5A1610A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4219" y="3557201"/>
                <a:ext cx="2923307" cy="2822568"/>
              </a:xfrm>
              <a:prstGeom prst="rect">
                <a:avLst/>
              </a:prstGeom>
              <a:blipFill>
                <a:blip r:embed="rId5"/>
                <a:stretch>
                  <a:fillRect l="-166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29D9F5FF-797A-45B9-A8E6-6EAF69A4F7C7}"/>
              </a:ext>
            </a:extLst>
          </p:cNvPr>
          <p:cNvSpPr txBox="1"/>
          <p:nvPr/>
        </p:nvSpPr>
        <p:spPr>
          <a:xfrm>
            <a:off x="4635305" y="1690689"/>
            <a:ext cx="1146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original loss</a:t>
            </a:r>
            <a:endParaRPr lang="en-SG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B3A2B3-3367-483B-B5AE-588FA180542C}"/>
              </a:ext>
            </a:extLst>
          </p:cNvPr>
          <p:cNvSpPr txBox="1"/>
          <p:nvPr/>
        </p:nvSpPr>
        <p:spPr>
          <a:xfrm>
            <a:off x="588710" y="1671533"/>
            <a:ext cx="1842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regularization term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506460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435D0-1109-4224-A9E6-FBFE8702C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</a:t>
            </a:r>
            <a:r>
              <a:rPr lang="en-US" baseline="-25000" dirty="0"/>
              <a:t>1</a:t>
            </a:r>
            <a:r>
              <a:rPr lang="en-US" dirty="0"/>
              <a:t> norm regularization</a:t>
            </a:r>
            <a:endParaRPr lang="en-SG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C8215DB-B735-42AF-92D8-24701DEDFF9C}"/>
              </a:ext>
            </a:extLst>
          </p:cNvPr>
          <p:cNvCxnSpPr/>
          <p:nvPr/>
        </p:nvCxnSpPr>
        <p:spPr>
          <a:xfrm>
            <a:off x="962891" y="4662054"/>
            <a:ext cx="39831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7A6473E-F6DF-47EE-A94C-BF99D7029EF1}"/>
              </a:ext>
            </a:extLst>
          </p:cNvPr>
          <p:cNvCxnSpPr/>
          <p:nvPr/>
        </p:nvCxnSpPr>
        <p:spPr>
          <a:xfrm flipV="1">
            <a:off x="2479963" y="2237509"/>
            <a:ext cx="0" cy="27916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BB60EEA-80C6-4B84-8400-91106E5D137F}"/>
              </a:ext>
            </a:extLst>
          </p:cNvPr>
          <p:cNvSpPr/>
          <p:nvPr/>
        </p:nvSpPr>
        <p:spPr>
          <a:xfrm>
            <a:off x="3061855" y="3061853"/>
            <a:ext cx="2001982" cy="1601633"/>
          </a:xfrm>
          <a:custGeom>
            <a:avLst/>
            <a:gdLst>
              <a:gd name="connsiteX0" fmla="*/ 0 w 2001982"/>
              <a:gd name="connsiteY0" fmla="*/ 0 h 1601633"/>
              <a:gd name="connsiteX1" fmla="*/ 117764 w 2001982"/>
              <a:gd name="connsiteY1" fmla="*/ 644237 h 1601633"/>
              <a:gd name="connsiteX2" fmla="*/ 471055 w 2001982"/>
              <a:gd name="connsiteY2" fmla="*/ 1267691 h 1601633"/>
              <a:gd name="connsiteX3" fmla="*/ 803564 w 2001982"/>
              <a:gd name="connsiteY3" fmla="*/ 1503218 h 1601633"/>
              <a:gd name="connsiteX4" fmla="*/ 1136073 w 2001982"/>
              <a:gd name="connsiteY4" fmla="*/ 1593273 h 1601633"/>
              <a:gd name="connsiteX5" fmla="*/ 1447800 w 2001982"/>
              <a:gd name="connsiteY5" fmla="*/ 1309255 h 1601633"/>
              <a:gd name="connsiteX6" fmla="*/ 1731818 w 2001982"/>
              <a:gd name="connsiteY6" fmla="*/ 900546 h 1601633"/>
              <a:gd name="connsiteX7" fmla="*/ 1918855 w 2001982"/>
              <a:gd name="connsiteY7" fmla="*/ 498764 h 1601633"/>
              <a:gd name="connsiteX8" fmla="*/ 2001982 w 2001982"/>
              <a:gd name="connsiteY8" fmla="*/ 62346 h 1601633"/>
              <a:gd name="connsiteX9" fmla="*/ 2001982 w 2001982"/>
              <a:gd name="connsiteY9" fmla="*/ 62346 h 160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1982" h="1601633">
                <a:moveTo>
                  <a:pt x="0" y="0"/>
                </a:moveTo>
                <a:cubicBezTo>
                  <a:pt x="19627" y="216477"/>
                  <a:pt x="39255" y="432955"/>
                  <a:pt x="117764" y="644237"/>
                </a:cubicBezTo>
                <a:cubicBezTo>
                  <a:pt x="196273" y="855519"/>
                  <a:pt x="356755" y="1124528"/>
                  <a:pt x="471055" y="1267691"/>
                </a:cubicBezTo>
                <a:cubicBezTo>
                  <a:pt x="585355" y="1410854"/>
                  <a:pt x="692728" y="1448954"/>
                  <a:pt x="803564" y="1503218"/>
                </a:cubicBezTo>
                <a:cubicBezTo>
                  <a:pt x="914400" y="1557482"/>
                  <a:pt x="1028700" y="1625600"/>
                  <a:pt x="1136073" y="1593273"/>
                </a:cubicBezTo>
                <a:cubicBezTo>
                  <a:pt x="1243446" y="1560946"/>
                  <a:pt x="1348509" y="1424709"/>
                  <a:pt x="1447800" y="1309255"/>
                </a:cubicBezTo>
                <a:cubicBezTo>
                  <a:pt x="1547091" y="1193801"/>
                  <a:pt x="1653309" y="1035628"/>
                  <a:pt x="1731818" y="900546"/>
                </a:cubicBezTo>
                <a:cubicBezTo>
                  <a:pt x="1810327" y="765464"/>
                  <a:pt x="1873828" y="638464"/>
                  <a:pt x="1918855" y="498764"/>
                </a:cubicBezTo>
                <a:cubicBezTo>
                  <a:pt x="1963882" y="359064"/>
                  <a:pt x="2001982" y="62346"/>
                  <a:pt x="2001982" y="62346"/>
                </a:cubicBezTo>
                <a:lnTo>
                  <a:pt x="2001982" y="62346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989E82-03E4-4B3F-B817-F8C3C7D51DF6}"/>
              </a:ext>
            </a:extLst>
          </p:cNvPr>
          <p:cNvSpPr txBox="1"/>
          <p:nvPr/>
        </p:nvSpPr>
        <p:spPr>
          <a:xfrm>
            <a:off x="4876799" y="4869872"/>
            <a:ext cx="380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BAA146E-0BC4-4A11-B8FA-6F6BD7379017}"/>
                  </a:ext>
                </a:extLst>
              </p:cNvPr>
              <p:cNvSpPr txBox="1"/>
              <p:nvPr/>
            </p:nvSpPr>
            <p:spPr>
              <a:xfrm>
                <a:off x="3990109" y="4793671"/>
                <a:ext cx="3809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BAA146E-0BC4-4A11-B8FA-6F6BD73790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0109" y="4793671"/>
                <a:ext cx="380997" cy="369332"/>
              </a:xfrm>
              <a:prstGeom prst="rect">
                <a:avLst/>
              </a:prstGeom>
              <a:blipFill>
                <a:blip r:embed="rId2"/>
                <a:stretch>
                  <a:fillRect r="-645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978A3DDC-2FB8-4167-A8EE-01D8E8EA1898}"/>
              </a:ext>
            </a:extLst>
          </p:cNvPr>
          <p:cNvSpPr txBox="1"/>
          <p:nvPr/>
        </p:nvSpPr>
        <p:spPr>
          <a:xfrm>
            <a:off x="2479963" y="4869872"/>
            <a:ext cx="24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4E305B8-EFEA-40BA-A9A9-E58E2B30B7F7}"/>
                  </a:ext>
                </a:extLst>
              </p:cNvPr>
              <p:cNvSpPr txBox="1"/>
              <p:nvPr/>
            </p:nvSpPr>
            <p:spPr>
              <a:xfrm>
                <a:off x="1246909" y="2521527"/>
                <a:ext cx="5264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4E305B8-EFEA-40BA-A9A9-E58E2B30B7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6909" y="2521527"/>
                <a:ext cx="526470" cy="369332"/>
              </a:xfrm>
              <a:prstGeom prst="rect">
                <a:avLst/>
              </a:prstGeom>
              <a:blipFill>
                <a:blip r:embed="rId3"/>
                <a:stretch>
                  <a:fillRect r="-23256" b="-1666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DB40F76-4395-49DD-9CF2-02D42EE3B1B6}"/>
                  </a:ext>
                </a:extLst>
              </p:cNvPr>
              <p:cNvSpPr txBox="1"/>
              <p:nvPr/>
            </p:nvSpPr>
            <p:spPr>
              <a:xfrm>
                <a:off x="4488880" y="2313709"/>
                <a:ext cx="526470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DB40F76-4395-49DD-9CF2-02D42EE3B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880" y="2313709"/>
                <a:ext cx="526470" cy="610936"/>
              </a:xfrm>
              <a:prstGeom prst="rect">
                <a:avLst/>
              </a:prstGeom>
              <a:blipFill>
                <a:blip r:embed="rId4"/>
                <a:stretch>
                  <a:fillRect r="-17126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6DE2C3D-5B89-4F8D-81D3-9A5A1610ACA9}"/>
                  </a:ext>
                </a:extLst>
              </p:cNvPr>
              <p:cNvSpPr txBox="1"/>
              <p:nvPr/>
            </p:nvSpPr>
            <p:spPr>
              <a:xfrm>
                <a:off x="5694219" y="3557201"/>
                <a:ext cx="2923307" cy="32044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0" dirty="0">
                    <a:latin typeface="Cambria Math" panose="02040503050406030204" pitchFamily="18" charset="0"/>
                  </a:rPr>
                  <a:t>If  </a:t>
                </a:r>
                <a:r>
                  <a:rPr lang="en-US" b="0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b="0" i="1" dirty="0">
                    <a:latin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&gt;0,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N</a:t>
                </a:r>
                <a:r>
                  <a:rPr lang="en-SG" dirty="0" err="1"/>
                  <a:t>ew</a:t>
                </a:r>
                <a:r>
                  <a:rPr lang="en-SG" dirty="0"/>
                  <a:t> minimum 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𝑑𝑤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O</a:t>
                </a:r>
                <a:r>
                  <a:rPr lang="en-SG" dirty="0"/>
                  <a:t>r at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den>
                    </m:f>
                  </m:oMath>
                </a14:m>
                <a:r>
                  <a:rPr lang="en-SG" dirty="0"/>
                  <a:t>   if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SG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SG" dirty="0"/>
                  <a:t> otherwise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6DE2C3D-5B89-4F8D-81D3-9A5A1610A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4219" y="3557201"/>
                <a:ext cx="2923307" cy="3204403"/>
              </a:xfrm>
              <a:prstGeom prst="rect">
                <a:avLst/>
              </a:prstGeom>
              <a:blipFill>
                <a:blip r:embed="rId5"/>
                <a:stretch>
                  <a:fillRect l="-1667" t="-1333" b="-209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5EB990E-627A-4372-B1E7-BB1DA3E08319}"/>
              </a:ext>
            </a:extLst>
          </p:cNvPr>
          <p:cNvCxnSpPr/>
          <p:nvPr/>
        </p:nvCxnSpPr>
        <p:spPr>
          <a:xfrm flipV="1">
            <a:off x="2479963" y="2999509"/>
            <a:ext cx="1607128" cy="166254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6F6ED06-4274-47FF-8884-128B6C47541A}"/>
              </a:ext>
            </a:extLst>
          </p:cNvPr>
          <p:cNvCxnSpPr/>
          <p:nvPr/>
        </p:nvCxnSpPr>
        <p:spPr>
          <a:xfrm flipH="1" flipV="1">
            <a:off x="1350498" y="3061853"/>
            <a:ext cx="1129465" cy="160020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6323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36D73-A7E3-49B1-A6E3-FD11EB55B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Dataset augmentation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C5DAF-47C6-46B4-936A-BADAAE76F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Generate additional training data by, such as translations, rotations, …</a:t>
            </a:r>
          </a:p>
          <a:p>
            <a:endParaRPr lang="en-US" dirty="0"/>
          </a:p>
          <a:p>
            <a:r>
              <a:rPr lang="en-US" dirty="0"/>
              <a:t>Add noise </a:t>
            </a:r>
          </a:p>
          <a:p>
            <a:endParaRPr lang="en-US" dirty="0"/>
          </a:p>
          <a:p>
            <a:r>
              <a:rPr lang="en-US" dirty="0"/>
              <a:t>…</a:t>
            </a:r>
          </a:p>
          <a:p>
            <a:endParaRPr lang="en-S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D2B038-D97C-4244-BA38-1F32536F2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3051810"/>
            <a:ext cx="4908731" cy="276116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523BAC7-93C6-405C-BEE3-A318E9C8EADC}"/>
              </a:ext>
            </a:extLst>
          </p:cNvPr>
          <p:cNvSpPr/>
          <p:nvPr/>
        </p:nvSpPr>
        <p:spPr>
          <a:xfrm>
            <a:off x="3363686" y="598873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SG" dirty="0">
                <a:hlinkClick r:id="rId3"/>
              </a:rPr>
              <a:t>https://www.ibm.com/think/topics/data-augmentation</a:t>
            </a:r>
            <a:r>
              <a:rPr lang="en-SG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1406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CDBEF-468C-E41B-6823-FC856E067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stopping as a way of regularization</a:t>
            </a:r>
            <a:endParaRPr lang="en-S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13552F-2CFF-E6E9-BE99-024D30749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31" y="2834112"/>
            <a:ext cx="8651538" cy="31008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87DACA-4DBC-1867-7D16-C5971AB27FFC}"/>
              </a:ext>
            </a:extLst>
          </p:cNvPr>
          <p:cNvSpPr txBox="1"/>
          <p:nvPr/>
        </p:nvSpPr>
        <p:spPr>
          <a:xfrm>
            <a:off x="1932315" y="5883217"/>
            <a:ext cx="1207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epoch or iteration</a:t>
            </a:r>
            <a:endParaRPr lang="en-S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8609CE-1590-C3A9-7193-D2D3503BB4FB}"/>
              </a:ext>
            </a:extLst>
          </p:cNvPr>
          <p:cNvSpPr txBox="1"/>
          <p:nvPr/>
        </p:nvSpPr>
        <p:spPr>
          <a:xfrm>
            <a:off x="1362971" y="2464780"/>
            <a:ext cx="2346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training set error</a:t>
            </a:r>
            <a:endParaRPr lang="en-SG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1E50DD-8FBA-E4D5-3CF8-478480618935}"/>
              </a:ext>
            </a:extLst>
          </p:cNvPr>
          <p:cNvSpPr txBox="1"/>
          <p:nvPr/>
        </p:nvSpPr>
        <p:spPr>
          <a:xfrm>
            <a:off x="5543899" y="2453279"/>
            <a:ext cx="2599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validation set error</a:t>
            </a:r>
            <a:endParaRPr lang="en-SG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66C3E7-B249-1743-8215-61219142511E}"/>
              </a:ext>
            </a:extLst>
          </p:cNvPr>
          <p:cNvSpPr txBox="1"/>
          <p:nvPr/>
        </p:nvSpPr>
        <p:spPr>
          <a:xfrm>
            <a:off x="6702725" y="5865966"/>
            <a:ext cx="21605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Stop at the minimum validation error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344009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9CD01-08D0-4A04-A2B5-C9C556350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stopping is equivalent to weight decay</a:t>
            </a:r>
            <a:endParaRPr lang="en-S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4A7665-FD71-44E3-8C01-61B35DCFC6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Analyze early stopping with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𝐰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𝐰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𝐰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0" smtClean="0">
                                    <a:latin typeface="Cambria Math" panose="02040503050406030204" pitchFamily="18" charset="0"/>
                                  </a:rPr>
                                  <m:t>𝐰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𝐰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𝐰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r>
                  <a:rPr lang="en-SG" dirty="0"/>
                  <a:t>  at step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SG" dirty="0"/>
                  <a:t> with learning 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SG" dirty="0"/>
                  <a:t>, starting at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</m:t>
                    </m:r>
                  </m:oMath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V</a:t>
                </a:r>
                <a:r>
                  <a:rPr lang="en-SG" dirty="0"/>
                  <a:t>s weight decay with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SG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𝐰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0">
                                <a:latin typeface="Cambria Math" panose="02040503050406030204" pitchFamily="18" charset="0"/>
                              </a:rPr>
                              <m:t>𝐰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C</a:t>
                </a:r>
                <a:r>
                  <a:rPr lang="en-SG" dirty="0" err="1"/>
                  <a:t>onclusion</a:t>
                </a:r>
                <a:r>
                  <a:rPr lang="en-SG" dirty="0"/>
                  <a:t>: earlier stopping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𝜖𝜏</m:t>
                    </m:r>
                  </m:oMath>
                </a14:m>
                <a:r>
                  <a:rPr lang="en-SG" dirty="0"/>
                  <a:t> is like adding weight decay with coefficient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∼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𝜖𝜏</m:t>
                        </m:r>
                      </m:den>
                    </m:f>
                  </m:oMath>
                </a14:m>
                <a:r>
                  <a:rPr lang="en-SG" dirty="0"/>
                  <a:t>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4A7665-FD71-44E3-8C01-61B35DCFC6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 t="-322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F3B56BBE-039D-403E-824F-2AF551C82E57}"/>
              </a:ext>
            </a:extLst>
          </p:cNvPr>
          <p:cNvSpPr txBox="1"/>
          <p:nvPr/>
        </p:nvSpPr>
        <p:spPr>
          <a:xfrm>
            <a:off x="842555" y="6387737"/>
            <a:ext cx="511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See Goodfellow et al, page 242 – 245.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446154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6814-10F7-D9C8-BDAF-90EBC79F4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descent</a:t>
            </a:r>
            <a:endParaRPr lang="en-S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C4F2EB-62DC-5F0C-40BA-F0B44EFAF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68" y="1854923"/>
            <a:ext cx="8007009" cy="455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874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C280F-FC3A-A1E3-8BD8-0F03A192C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Bagging &amp; model averaging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128087-F524-068D-6FD7-797B1D4D756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Use the average of different models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𝐶𝑂𝑀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SG" dirty="0"/>
              </a:p>
              <a:p>
                <a:endParaRPr lang="en-SG" dirty="0"/>
              </a:p>
              <a:p>
                <a:r>
                  <a:rPr lang="en-SG" dirty="0"/>
                  <a:t>Variance is reduced by a factor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SG" dirty="0"/>
                  <a:t> if models are uncorrelated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den>
                                  </m:f>
                                  <m:nary>
                                    <m:naryPr>
                                      <m:chr m:val="∑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𝜖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sub>
                                      </m:sSub>
                                    </m:e>
                                  </m:nary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p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𝜖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nary>
                                    <m:naryPr>
                                      <m:chr m:val="∑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≠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𝜖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𝜖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nary>
                                </m:e>
                              </m:d>
                            </m:e>
                          </m:nary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128087-F524-068D-6FD7-797B1D4D75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05" t="-3641" r="-108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A01CCCE-CAE4-45DB-8A92-5D452685F9F9}"/>
                  </a:ext>
                </a:extLst>
              </p:cNvPr>
              <p:cNvSpPr txBox="1"/>
              <p:nvPr/>
            </p:nvSpPr>
            <p:spPr>
              <a:xfrm>
                <a:off x="3977640" y="6176963"/>
                <a:ext cx="38731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Assuming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SG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A01CCCE-CAE4-45DB-8A92-5D452685F9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640" y="6176963"/>
                <a:ext cx="3873137" cy="369332"/>
              </a:xfrm>
              <a:prstGeom prst="rect">
                <a:avLst/>
              </a:prstGeom>
              <a:blipFill>
                <a:blip r:embed="rId3"/>
                <a:stretch>
                  <a:fillRect l="-1417" t="-8197" b="-2459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6572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477E2-5246-9B69-2993-FA4FEF9F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Dropout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4ECFD-245E-62E3-7D79-A39ED4F44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Nodes and their connections are deleted </a:t>
            </a:r>
            <a:r>
              <a:rPr lang="en-US"/>
              <a:t>at random </a:t>
            </a:r>
            <a:r>
              <a:rPr lang="en-US" dirty="0"/>
              <a:t>for each train iteration.</a:t>
            </a:r>
            <a:r>
              <a:rPr lang="en-SG" dirty="0"/>
              <a:t>  It is an implicit way to perform approximate model average over exponentially many models.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85DE87-80F6-CF91-7181-E03737B01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894" y="4001294"/>
            <a:ext cx="6866972" cy="218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4180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6AA8B-E5DF-43A8-B4FD-F01E56382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and answers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C5CCE-2493-4CD8-8A94-9D8DA106E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1) inductive bias, 2) invariance vs equivariance, 3) what is regularization? 4) what is bias-variance trade-off? 5) what is weight decay, 6) difference/similarity of L</a:t>
            </a:r>
            <a:r>
              <a:rPr lang="en-US" baseline="-25000" dirty="0"/>
              <a:t>2</a:t>
            </a:r>
            <a:r>
              <a:rPr lang="en-US" dirty="0"/>
              <a:t> vs L</a:t>
            </a:r>
            <a:r>
              <a:rPr lang="en-US" baseline="-25000" dirty="0"/>
              <a:t>1</a:t>
            </a:r>
            <a:r>
              <a:rPr lang="en-US" dirty="0"/>
              <a:t> regularization, 7) double descent?  8) early stopping, 9) bagging?  10) dropout?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591152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862F2-F947-40E1-B928-0FE5A46C2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2A665-3C94-459E-BF5C-2713D9C44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Inductive bias – assumptions that help generalization</a:t>
            </a:r>
          </a:p>
          <a:p>
            <a:r>
              <a:rPr lang="en-US" dirty="0"/>
              <a:t>Regularization – control model complexity, overcome overfitting</a:t>
            </a:r>
          </a:p>
          <a:p>
            <a:r>
              <a:rPr lang="en-US" dirty="0"/>
              <a:t>L</a:t>
            </a:r>
            <a:r>
              <a:rPr lang="en-US" baseline="-25000" dirty="0"/>
              <a:t>2</a:t>
            </a:r>
            <a:r>
              <a:rPr lang="en-US" dirty="0"/>
              <a:t>/weight decay – shrink weights</a:t>
            </a:r>
          </a:p>
          <a:p>
            <a:r>
              <a:rPr lang="en-US" dirty="0"/>
              <a:t>L</a:t>
            </a:r>
            <a:r>
              <a:rPr lang="en-US" baseline="-25000" dirty="0"/>
              <a:t>1</a:t>
            </a:r>
            <a:r>
              <a:rPr lang="en-US" dirty="0"/>
              <a:t> – promote sparsity</a:t>
            </a:r>
          </a:p>
          <a:p>
            <a:r>
              <a:rPr lang="en-US" dirty="0"/>
              <a:t>Early stopping/dropout/bagging – can reduce overfitting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903A2D-3AD4-43B9-B8C5-5078DFDF7363}"/>
              </a:ext>
            </a:extLst>
          </p:cNvPr>
          <p:cNvSpPr txBox="1"/>
          <p:nvPr/>
        </p:nvSpPr>
        <p:spPr>
          <a:xfrm>
            <a:off x="318655" y="5777345"/>
            <a:ext cx="8589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Key idea: good generalization requires the right balance between fitting the data and controlling model complexity.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2898140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43C9D-195C-452E-887C-2DBB6F9C0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03DDC-A095-44A1-935D-58D525AE2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Bishop’s book, Chapter 9, pages 253-281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839091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1804</TotalTime>
  <Words>1163</Words>
  <Application>Microsoft Office PowerPoint</Application>
  <PresentationFormat>On-screen Show (4:3)</PresentationFormat>
  <Paragraphs>157</Paragraphs>
  <Slides>22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Cambria Math</vt:lpstr>
      <vt:lpstr>Verdana</vt:lpstr>
      <vt:lpstr>Office Theme</vt:lpstr>
      <vt:lpstr>Week 6,   Regularization</vt:lpstr>
      <vt:lpstr>outline</vt:lpstr>
      <vt:lpstr>Inductive bias</vt:lpstr>
      <vt:lpstr>Inductive bias - continued</vt:lpstr>
      <vt:lpstr>Equivariance</vt:lpstr>
      <vt:lpstr>Regularization</vt:lpstr>
      <vt:lpstr>Bias-Variance trade-off</vt:lpstr>
      <vt:lpstr>Weight decay as a Gaussian prior </vt:lpstr>
      <vt:lpstr>The effect of w^2 regularizer</vt:lpstr>
      <vt:lpstr>L_1norm or LASSO</vt:lpstr>
      <vt:lpstr>L2 vs L1 norm regularization, 1D examples</vt:lpstr>
      <vt:lpstr>L2 norm regularization</vt:lpstr>
      <vt:lpstr>L1 norm regularization</vt:lpstr>
      <vt:lpstr>Dataset augmentation</vt:lpstr>
      <vt:lpstr>Early stopping as a way of regularization</vt:lpstr>
      <vt:lpstr>Early stopping is equivalent to weight decay</vt:lpstr>
      <vt:lpstr>Double descent</vt:lpstr>
      <vt:lpstr>Bagging &amp; model averaging</vt:lpstr>
      <vt:lpstr>Dropout</vt:lpstr>
      <vt:lpstr>Questions and answers</vt:lpstr>
      <vt:lpstr>Summary</vt:lpstr>
      <vt:lpstr>Reading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AIS5203 Foundations of Deep Learning</dc:title>
  <dc:creator>Wang Jian-Sheng</dc:creator>
  <cp:lastModifiedBy>Wang Jian-Sheng</cp:lastModifiedBy>
  <cp:revision>126</cp:revision>
  <dcterms:created xsi:type="dcterms:W3CDTF">2021-10-08T06:30:06Z</dcterms:created>
  <dcterms:modified xsi:type="dcterms:W3CDTF">2026-08-24T07:42:07Z</dcterms:modified>
</cp:coreProperties>
</file>