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8" r:id="rId2"/>
    <p:sldId id="328" r:id="rId3"/>
    <p:sldId id="315" r:id="rId4"/>
    <p:sldId id="316" r:id="rId5"/>
    <p:sldId id="324" r:id="rId6"/>
    <p:sldId id="317" r:id="rId7"/>
    <p:sldId id="318" r:id="rId8"/>
    <p:sldId id="319" r:id="rId9"/>
    <p:sldId id="320" r:id="rId10"/>
    <p:sldId id="321" r:id="rId11"/>
    <p:sldId id="326" r:id="rId12"/>
    <p:sldId id="322" r:id="rId13"/>
    <p:sldId id="323" r:id="rId14"/>
    <p:sldId id="327" r:id="rId15"/>
    <p:sldId id="325" r:id="rId16"/>
    <p:sldId id="329" r:id="rId17"/>
    <p:sldId id="33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E74D27-B012-465C-86AF-4AD6338BE75B}" v="588" dt="2026-09-05T07:15:03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84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66572D02-9A0D-4195-ADB6-5DBDF78AF6B3}"/>
    <pc:docChg chg="undo custSel addSld modSld">
      <pc:chgData name="Wang Jian-Sheng" userId="7d25d710-0931-49a3-acef-49192cec40f2" providerId="ADAL" clId="{66572D02-9A0D-4195-ADB6-5DBDF78AF6B3}" dt="2026-09-05T07:29:50.787" v="2340" actId="20577"/>
      <pc:docMkLst>
        <pc:docMk/>
      </pc:docMkLst>
      <pc:sldChg chg="modNotesTx">
        <pc:chgData name="Wang Jian-Sheng" userId="7d25d710-0931-49a3-acef-49192cec40f2" providerId="ADAL" clId="{66572D02-9A0D-4195-ADB6-5DBDF78AF6B3}" dt="2026-09-05T06:57:23.743" v="2253" actId="20577"/>
        <pc:sldMkLst>
          <pc:docMk/>
          <pc:sldMk cId="2153188837" sldId="258"/>
        </pc:sldMkLst>
      </pc:sldChg>
      <pc:sldChg chg="modSp mod modNotesTx">
        <pc:chgData name="Wang Jian-Sheng" userId="7d25d710-0931-49a3-acef-49192cec40f2" providerId="ADAL" clId="{66572D02-9A0D-4195-ADB6-5DBDF78AF6B3}" dt="2026-09-05T06:21:37.238" v="1908" actId="20577"/>
        <pc:sldMkLst>
          <pc:docMk/>
          <pc:sldMk cId="2777124036" sldId="315"/>
        </pc:sldMkLst>
        <pc:spChg chg="mod">
          <ac:chgData name="Wang Jian-Sheng" userId="7d25d710-0931-49a3-acef-49192cec40f2" providerId="ADAL" clId="{66572D02-9A0D-4195-ADB6-5DBDF78AF6B3}" dt="2026-09-05T05:45:24.290" v="1684" actId="20577"/>
          <ac:spMkLst>
            <pc:docMk/>
            <pc:sldMk cId="2777124036" sldId="315"/>
            <ac:spMk id="2" creationId="{2CD53EB2-05C9-4AB6-ABA0-245ADE6250D2}"/>
          </ac:spMkLst>
        </pc:spChg>
        <pc:spChg chg="mod">
          <ac:chgData name="Wang Jian-Sheng" userId="7d25d710-0931-49a3-acef-49192cec40f2" providerId="ADAL" clId="{66572D02-9A0D-4195-ADB6-5DBDF78AF6B3}" dt="2026-09-05T05:44:59.789" v="1677" actId="113"/>
          <ac:spMkLst>
            <pc:docMk/>
            <pc:sldMk cId="2777124036" sldId="315"/>
            <ac:spMk id="4" creationId="{FB3C7BC3-3F58-4CC0-91FB-F020FE64C100}"/>
          </ac:spMkLst>
        </pc:spChg>
        <pc:spChg chg="mod">
          <ac:chgData name="Wang Jian-Sheng" userId="7d25d710-0931-49a3-acef-49192cec40f2" providerId="ADAL" clId="{66572D02-9A0D-4195-ADB6-5DBDF78AF6B3}" dt="2026-09-05T05:45:17.617" v="1683" actId="113"/>
          <ac:spMkLst>
            <pc:docMk/>
            <pc:sldMk cId="2777124036" sldId="315"/>
            <ac:spMk id="5" creationId="{5DCCD7BB-920B-4C91-B7D1-DBCFEF4309C0}"/>
          </ac:spMkLst>
        </pc:spChg>
        <pc:spChg chg="mod">
          <ac:chgData name="Wang Jian-Sheng" userId="7d25d710-0931-49a3-acef-49192cec40f2" providerId="ADAL" clId="{66572D02-9A0D-4195-ADB6-5DBDF78AF6B3}" dt="2026-09-05T06:21:37.238" v="1908" actId="20577"/>
          <ac:spMkLst>
            <pc:docMk/>
            <pc:sldMk cId="2777124036" sldId="315"/>
            <ac:spMk id="6" creationId="{4221C89F-2529-4F2F-8AB0-4D78E369E463}"/>
          </ac:spMkLst>
        </pc:spChg>
      </pc:sldChg>
      <pc:sldChg chg="modSp mod">
        <pc:chgData name="Wang Jian-Sheng" userId="7d25d710-0931-49a3-acef-49192cec40f2" providerId="ADAL" clId="{66572D02-9A0D-4195-ADB6-5DBDF78AF6B3}" dt="2026-09-05T06:22:35.411" v="1909" actId="20577"/>
        <pc:sldMkLst>
          <pc:docMk/>
          <pc:sldMk cId="1976600467" sldId="316"/>
        </pc:sldMkLst>
        <pc:spChg chg="mod">
          <ac:chgData name="Wang Jian-Sheng" userId="7d25d710-0931-49a3-acef-49192cec40f2" providerId="ADAL" clId="{66572D02-9A0D-4195-ADB6-5DBDF78AF6B3}" dt="2026-09-05T03:19:53.895" v="1139" actId="20577"/>
          <ac:spMkLst>
            <pc:docMk/>
            <pc:sldMk cId="1976600467" sldId="316"/>
            <ac:spMk id="2" creationId="{2CD53EB2-05C9-4AB6-ABA0-245ADE6250D2}"/>
          </ac:spMkLst>
        </pc:spChg>
        <pc:spChg chg="mod">
          <ac:chgData name="Wang Jian-Sheng" userId="7d25d710-0931-49a3-acef-49192cec40f2" providerId="ADAL" clId="{66572D02-9A0D-4195-ADB6-5DBDF78AF6B3}" dt="2026-09-05T06:22:35.411" v="1909" actId="20577"/>
          <ac:spMkLst>
            <pc:docMk/>
            <pc:sldMk cId="1976600467" sldId="316"/>
            <ac:spMk id="4" creationId="{100F5C3B-410C-40B2-BF55-C5F484C193E9}"/>
          </ac:spMkLst>
        </pc:spChg>
      </pc:sldChg>
      <pc:sldChg chg="modSp mod">
        <pc:chgData name="Wang Jian-Sheng" userId="7d25d710-0931-49a3-acef-49192cec40f2" providerId="ADAL" clId="{66572D02-9A0D-4195-ADB6-5DBDF78AF6B3}" dt="2026-09-05T05:49:18.511" v="1731" actId="1036"/>
        <pc:sldMkLst>
          <pc:docMk/>
          <pc:sldMk cId="3088245956" sldId="317"/>
        </pc:sldMkLst>
        <pc:spChg chg="mod">
          <ac:chgData name="Wang Jian-Sheng" userId="7d25d710-0931-49a3-acef-49192cec40f2" providerId="ADAL" clId="{66572D02-9A0D-4195-ADB6-5DBDF78AF6B3}" dt="2026-09-05T03:23:13.566" v="1175" actId="20577"/>
          <ac:spMkLst>
            <pc:docMk/>
            <pc:sldMk cId="3088245956" sldId="317"/>
            <ac:spMk id="2" creationId="{25AC4767-D0A2-4143-8D18-67165B65DC65}"/>
          </ac:spMkLst>
        </pc:spChg>
        <pc:spChg chg="mod">
          <ac:chgData name="Wang Jian-Sheng" userId="7d25d710-0931-49a3-acef-49192cec40f2" providerId="ADAL" clId="{66572D02-9A0D-4195-ADB6-5DBDF78AF6B3}" dt="2026-09-05T05:49:18.511" v="1731" actId="1036"/>
          <ac:spMkLst>
            <pc:docMk/>
            <pc:sldMk cId="3088245956" sldId="317"/>
            <ac:spMk id="5" creationId="{14405B4D-C31C-43E4-9B6D-C71E02047F67}"/>
          </ac:spMkLst>
        </pc:spChg>
      </pc:sldChg>
      <pc:sldChg chg="modSp">
        <pc:chgData name="Wang Jian-Sheng" userId="7d25d710-0931-49a3-acef-49192cec40f2" providerId="ADAL" clId="{66572D02-9A0D-4195-ADB6-5DBDF78AF6B3}" dt="2026-09-05T07:10:26.500" v="2306" actId="113"/>
        <pc:sldMkLst>
          <pc:docMk/>
          <pc:sldMk cId="2758748170" sldId="318"/>
        </pc:sldMkLst>
        <pc:spChg chg="mod">
          <ac:chgData name="Wang Jian-Sheng" userId="7d25d710-0931-49a3-acef-49192cec40f2" providerId="ADAL" clId="{66572D02-9A0D-4195-ADB6-5DBDF78AF6B3}" dt="2026-09-05T07:10:26.500" v="2306" actId="113"/>
          <ac:spMkLst>
            <pc:docMk/>
            <pc:sldMk cId="2758748170" sldId="318"/>
            <ac:spMk id="3" creationId="{5F54EA4D-6D42-487E-AF56-1ADDFF4BD8EC}"/>
          </ac:spMkLst>
        </pc:spChg>
        <pc:spChg chg="mod">
          <ac:chgData name="Wang Jian-Sheng" userId="7d25d710-0931-49a3-acef-49192cec40f2" providerId="ADAL" clId="{66572D02-9A0D-4195-ADB6-5DBDF78AF6B3}" dt="2026-09-05T06:28:23.137" v="1938" actId="20577"/>
          <ac:spMkLst>
            <pc:docMk/>
            <pc:sldMk cId="2758748170" sldId="318"/>
            <ac:spMk id="4" creationId="{8AB6E384-E1DC-494C-92C8-C5ABAD0CBB73}"/>
          </ac:spMkLst>
        </pc:spChg>
        <pc:spChg chg="mod">
          <ac:chgData name="Wang Jian-Sheng" userId="7d25d710-0931-49a3-acef-49192cec40f2" providerId="ADAL" clId="{66572D02-9A0D-4195-ADB6-5DBDF78AF6B3}" dt="2026-09-05T07:09:55.863" v="2303" actId="20577"/>
          <ac:spMkLst>
            <pc:docMk/>
            <pc:sldMk cId="2758748170" sldId="318"/>
            <ac:spMk id="6" creationId="{2F0BA567-FEDA-4F98-A137-543C4C7D4A09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9-05T06:30:35.953" v="1939" actId="20577"/>
        <pc:sldMkLst>
          <pc:docMk/>
          <pc:sldMk cId="1645683020" sldId="319"/>
        </pc:sldMkLst>
        <pc:spChg chg="mod">
          <ac:chgData name="Wang Jian-Sheng" userId="7d25d710-0931-49a3-acef-49192cec40f2" providerId="ADAL" clId="{66572D02-9A0D-4195-ADB6-5DBDF78AF6B3}" dt="2026-09-05T05:58:27.610" v="1778"/>
          <ac:spMkLst>
            <pc:docMk/>
            <pc:sldMk cId="1645683020" sldId="319"/>
            <ac:spMk id="3" creationId="{DC7EA1A1-119C-415E-8531-6BF651D205E0}"/>
          </ac:spMkLst>
        </pc:spChg>
        <pc:spChg chg="add mod">
          <ac:chgData name="Wang Jian-Sheng" userId="7d25d710-0931-49a3-acef-49192cec40f2" providerId="ADAL" clId="{66572D02-9A0D-4195-ADB6-5DBDF78AF6B3}" dt="2026-09-05T06:03:28.101" v="1811" actId="113"/>
          <ac:spMkLst>
            <pc:docMk/>
            <pc:sldMk cId="1645683020" sldId="319"/>
            <ac:spMk id="4" creationId="{DDF3ECBC-A93B-C27E-387B-1E943AF1628A}"/>
          </ac:spMkLst>
        </pc:spChg>
      </pc:sldChg>
      <pc:sldChg chg="addSp delSp modSp mod">
        <pc:chgData name="Wang Jian-Sheng" userId="7d25d710-0931-49a3-acef-49192cec40f2" providerId="ADAL" clId="{66572D02-9A0D-4195-ADB6-5DBDF78AF6B3}" dt="2026-09-05T06:31:57.747" v="1940" actId="20577"/>
        <pc:sldMkLst>
          <pc:docMk/>
          <pc:sldMk cId="3582374694" sldId="320"/>
        </pc:sldMkLst>
        <pc:spChg chg="mod">
          <ac:chgData name="Wang Jian-Sheng" userId="7d25d710-0931-49a3-acef-49192cec40f2" providerId="ADAL" clId="{66572D02-9A0D-4195-ADB6-5DBDF78AF6B3}" dt="2026-09-05T06:06:29.027" v="1847" actId="20577"/>
          <ac:spMkLst>
            <pc:docMk/>
            <pc:sldMk cId="3582374694" sldId="320"/>
            <ac:spMk id="3" creationId="{FE0C759B-3210-4785-A782-A2037275D739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4" creationId="{8C65CC5B-358A-4497-9BCD-DA2CCBADC4E5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5" creationId="{DB35C89A-797C-437A-938E-FBD085BF3E3A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6" creationId="{C3DF72B6-7C00-40E2-B283-28E412702AC7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7" creationId="{6CDB6399-37AD-4A92-9481-115F7BAB8AFF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8" creationId="{7FD2330E-A252-4ABD-A714-0DE62C674DB2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12" creationId="{B2B84A81-751C-432B-BDA5-4F8216888F39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13" creationId="{F2363AAA-1C40-4C98-9EDD-198F9324E3DC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15" creationId="{9AFF446B-6064-405D-96DB-EBB63D0DA293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19" creationId="{181B187C-C1D6-4E97-859E-7CEA967ECEE1}"/>
          </ac:spMkLst>
        </pc:spChg>
        <pc:spChg chg="mod">
          <ac:chgData name="Wang Jian-Sheng" userId="7d25d710-0931-49a3-acef-49192cec40f2" providerId="ADAL" clId="{66572D02-9A0D-4195-ADB6-5DBDF78AF6B3}" dt="2026-09-05T06:31:57.747" v="1940" actId="20577"/>
          <ac:spMkLst>
            <pc:docMk/>
            <pc:sldMk cId="3582374694" sldId="320"/>
            <ac:spMk id="20" creationId="{389648AC-5C4E-485C-811A-E0C3609549B9}"/>
          </ac:spMkLst>
        </pc:spChg>
        <pc:spChg chg="mod">
          <ac:chgData name="Wang Jian-Sheng" userId="7d25d710-0931-49a3-acef-49192cec40f2" providerId="ADAL" clId="{66572D02-9A0D-4195-ADB6-5DBDF78AF6B3}" dt="2026-09-05T03:37:32.421" v="1332" actId="1037"/>
          <ac:spMkLst>
            <pc:docMk/>
            <pc:sldMk cId="3582374694" sldId="320"/>
            <ac:spMk id="21" creationId="{EAD088CA-6358-440F-9EE4-1F0499C002C4}"/>
          </ac:spMkLst>
        </pc:spChg>
        <pc:spChg chg="mod">
          <ac:chgData name="Wang Jian-Sheng" userId="7d25d710-0931-49a3-acef-49192cec40f2" providerId="ADAL" clId="{66572D02-9A0D-4195-ADB6-5DBDF78AF6B3}" dt="2026-09-05T05:50:51.118" v="1732" actId="1076"/>
          <ac:spMkLst>
            <pc:docMk/>
            <pc:sldMk cId="3582374694" sldId="320"/>
            <ac:spMk id="22" creationId="{17E15681-E914-49B5-89DE-AA5664328B27}"/>
          </ac:spMkLst>
        </pc:spChg>
        <pc:spChg chg="mod">
          <ac:chgData name="Wang Jian-Sheng" userId="7d25d710-0931-49a3-acef-49192cec40f2" providerId="ADAL" clId="{66572D02-9A0D-4195-ADB6-5DBDF78AF6B3}" dt="2026-09-05T06:06:12.908" v="1844" actId="20577"/>
          <ac:spMkLst>
            <pc:docMk/>
            <pc:sldMk cId="3582374694" sldId="320"/>
            <ac:spMk id="23" creationId="{F57C7380-C518-4F2E-9549-CA438FB3405C}"/>
          </ac:spMkLst>
        </pc:spChg>
        <pc:spChg chg="del">
          <ac:chgData name="Wang Jian-Sheng" userId="7d25d710-0931-49a3-acef-49192cec40f2" providerId="ADAL" clId="{66572D02-9A0D-4195-ADB6-5DBDF78AF6B3}" dt="2026-09-05T03:34:21.041" v="1263" actId="478"/>
          <ac:spMkLst>
            <pc:docMk/>
            <pc:sldMk cId="3582374694" sldId="320"/>
            <ac:spMk id="24" creationId="{8FC805B8-9C41-40C1-803C-1317C20F1F06}"/>
          </ac:spMkLst>
        </pc:spChg>
        <pc:spChg chg="add mod">
          <ac:chgData name="Wang Jian-Sheng" userId="7d25d710-0931-49a3-acef-49192cec40f2" providerId="ADAL" clId="{66572D02-9A0D-4195-ADB6-5DBDF78AF6B3}" dt="2026-09-05T02:57:40.485" v="289" actId="1076"/>
          <ac:spMkLst>
            <pc:docMk/>
            <pc:sldMk cId="3582374694" sldId="320"/>
            <ac:spMk id="26" creationId="{34F14C73-C355-F6EB-BFBE-02B4BA857071}"/>
          </ac:spMkLst>
        </pc:spChg>
      </pc:sldChg>
      <pc:sldChg chg="modSp mod modNotesTx">
        <pc:chgData name="Wang Jian-Sheng" userId="7d25d710-0931-49a3-acef-49192cec40f2" providerId="ADAL" clId="{66572D02-9A0D-4195-ADB6-5DBDF78AF6B3}" dt="2026-09-05T07:04:00.577" v="2286" actId="20577"/>
        <pc:sldMkLst>
          <pc:docMk/>
          <pc:sldMk cId="2881838304" sldId="321"/>
        </pc:sldMkLst>
        <pc:spChg chg="mod">
          <ac:chgData name="Wang Jian-Sheng" userId="7d25d710-0931-49a3-acef-49192cec40f2" providerId="ADAL" clId="{66572D02-9A0D-4195-ADB6-5DBDF78AF6B3}" dt="2026-09-05T07:04:00.577" v="2286" actId="20577"/>
          <ac:spMkLst>
            <pc:docMk/>
            <pc:sldMk cId="2881838304" sldId="321"/>
            <ac:spMk id="3" creationId="{9D96466A-37ED-4475-91B3-D0C6792B013C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9-05T07:14:58.872" v="2307" actId="20578"/>
        <pc:sldMkLst>
          <pc:docMk/>
          <pc:sldMk cId="1194418791" sldId="322"/>
        </pc:sldMkLst>
        <pc:spChg chg="mod">
          <ac:chgData name="Wang Jian-Sheng" userId="7d25d710-0931-49a3-acef-49192cec40f2" providerId="ADAL" clId="{66572D02-9A0D-4195-ADB6-5DBDF78AF6B3}" dt="2026-09-05T06:07:52.626" v="1851" actId="20577"/>
          <ac:spMkLst>
            <pc:docMk/>
            <pc:sldMk cId="1194418791" sldId="322"/>
            <ac:spMk id="2" creationId="{02762532-962F-48BC-ADB5-764477F5DBD7}"/>
          </ac:spMkLst>
        </pc:spChg>
        <pc:spChg chg="mod">
          <ac:chgData name="Wang Jian-Sheng" userId="7d25d710-0931-49a3-acef-49192cec40f2" providerId="ADAL" clId="{66572D02-9A0D-4195-ADB6-5DBDF78AF6B3}" dt="2026-09-05T07:14:58.872" v="2307" actId="20578"/>
          <ac:spMkLst>
            <pc:docMk/>
            <pc:sldMk cId="1194418791" sldId="322"/>
            <ac:spMk id="3" creationId="{90BAA546-EBE4-4435-8854-2D798E12A0EA}"/>
          </ac:spMkLst>
        </pc:spChg>
        <pc:spChg chg="add mod">
          <ac:chgData name="Wang Jian-Sheng" userId="7d25d710-0931-49a3-acef-49192cec40f2" providerId="ADAL" clId="{66572D02-9A0D-4195-ADB6-5DBDF78AF6B3}" dt="2026-09-05T06:37:41.559" v="2072" actId="1076"/>
          <ac:spMkLst>
            <pc:docMk/>
            <pc:sldMk cId="1194418791" sldId="322"/>
            <ac:spMk id="5" creationId="{95C87885-F373-A718-2D9A-E18FAFC8FB41}"/>
          </ac:spMkLst>
        </pc:spChg>
      </pc:sldChg>
      <pc:sldChg chg="modSp mod modNotesTx">
        <pc:chgData name="Wang Jian-Sheng" userId="7d25d710-0931-49a3-acef-49192cec40f2" providerId="ADAL" clId="{66572D02-9A0D-4195-ADB6-5DBDF78AF6B3}" dt="2026-09-05T06:50:07.548" v="2246" actId="20577"/>
        <pc:sldMkLst>
          <pc:docMk/>
          <pc:sldMk cId="2199491706" sldId="323"/>
        </pc:sldMkLst>
        <pc:spChg chg="mod">
          <ac:chgData name="Wang Jian-Sheng" userId="7d25d710-0931-49a3-acef-49192cec40f2" providerId="ADAL" clId="{66572D02-9A0D-4195-ADB6-5DBDF78AF6B3}" dt="2026-09-05T03:01:33.122" v="401" actId="20577"/>
          <ac:spMkLst>
            <pc:docMk/>
            <pc:sldMk cId="2199491706" sldId="323"/>
            <ac:spMk id="2" creationId="{428C2FCD-36F0-433C-B88B-D3945E2CE2DF}"/>
          </ac:spMkLst>
        </pc:spChg>
      </pc:sldChg>
      <pc:sldChg chg="modSp mod">
        <pc:chgData name="Wang Jian-Sheng" userId="7d25d710-0931-49a3-acef-49192cec40f2" providerId="ADAL" clId="{66572D02-9A0D-4195-ADB6-5DBDF78AF6B3}" dt="2026-09-05T07:09:01.653" v="2300" actId="20577"/>
        <pc:sldMkLst>
          <pc:docMk/>
          <pc:sldMk cId="3145044321" sldId="324"/>
        </pc:sldMkLst>
        <pc:spChg chg="mod">
          <ac:chgData name="Wang Jian-Sheng" userId="7d25d710-0931-49a3-acef-49192cec40f2" providerId="ADAL" clId="{66572D02-9A0D-4195-ADB6-5DBDF78AF6B3}" dt="2026-09-05T07:09:01.653" v="2300" actId="20577"/>
          <ac:spMkLst>
            <pc:docMk/>
            <pc:sldMk cId="3145044321" sldId="324"/>
            <ac:spMk id="3" creationId="{B21C4661-A449-4814-A8D0-DAACCD5B7C03}"/>
          </ac:spMkLst>
        </pc:spChg>
      </pc:sldChg>
      <pc:sldChg chg="modNotesTx">
        <pc:chgData name="Wang Jian-Sheng" userId="7d25d710-0931-49a3-acef-49192cec40f2" providerId="ADAL" clId="{66572D02-9A0D-4195-ADB6-5DBDF78AF6B3}" dt="2026-09-05T07:06:20.050" v="2290" actId="20577"/>
        <pc:sldMkLst>
          <pc:docMk/>
          <pc:sldMk cId="647605311" sldId="325"/>
        </pc:sldMkLst>
      </pc:sldChg>
      <pc:sldChg chg="addSp modSp new mod">
        <pc:chgData name="Wang Jian-Sheng" userId="7d25d710-0931-49a3-acef-49192cec40f2" providerId="ADAL" clId="{66572D02-9A0D-4195-ADB6-5DBDF78AF6B3}" dt="2026-09-05T07:04:47.555" v="2288" actId="20577"/>
        <pc:sldMkLst>
          <pc:docMk/>
          <pc:sldMk cId="1832588988" sldId="326"/>
        </pc:sldMkLst>
        <pc:spChg chg="mod">
          <ac:chgData name="Wang Jian-Sheng" userId="7d25d710-0931-49a3-acef-49192cec40f2" providerId="ADAL" clId="{66572D02-9A0D-4195-ADB6-5DBDF78AF6B3}" dt="2026-09-05T07:04:47.555" v="2288" actId="20577"/>
          <ac:spMkLst>
            <pc:docMk/>
            <pc:sldMk cId="1832588988" sldId="326"/>
            <ac:spMk id="2" creationId="{001B531A-4396-D756-ECB4-914687D56EFA}"/>
          </ac:spMkLst>
        </pc:spChg>
        <pc:spChg chg="mod">
          <ac:chgData name="Wang Jian-Sheng" userId="7d25d710-0931-49a3-acef-49192cec40f2" providerId="ADAL" clId="{66572D02-9A0D-4195-ADB6-5DBDF78AF6B3}" dt="2026-09-05T02:44:12.878" v="75" actId="14100"/>
          <ac:spMkLst>
            <pc:docMk/>
            <pc:sldMk cId="1832588988" sldId="326"/>
            <ac:spMk id="3" creationId="{C8DE19F9-23CD-64DB-611A-78A8E325E36F}"/>
          </ac:spMkLst>
        </pc:spChg>
        <pc:spChg chg="add mod">
          <ac:chgData name="Wang Jian-Sheng" userId="7d25d710-0931-49a3-acef-49192cec40f2" providerId="ADAL" clId="{66572D02-9A0D-4195-ADB6-5DBDF78AF6B3}" dt="2026-09-05T03:44:10.129" v="1470" actId="20577"/>
          <ac:spMkLst>
            <pc:docMk/>
            <pc:sldMk cId="1832588988" sldId="326"/>
            <ac:spMk id="5" creationId="{DCD6C82B-AA14-C1E3-3CF3-9E6F617229B9}"/>
          </ac:spMkLst>
        </pc:spChg>
        <pc:picChg chg="add mod">
          <ac:chgData name="Wang Jian-Sheng" userId="7d25d710-0931-49a3-acef-49192cec40f2" providerId="ADAL" clId="{66572D02-9A0D-4195-ADB6-5DBDF78AF6B3}" dt="2026-09-05T02:45:46.591" v="80" actId="1076"/>
          <ac:picMkLst>
            <pc:docMk/>
            <pc:sldMk cId="1832588988" sldId="326"/>
            <ac:picMk id="4" creationId="{718DB04E-98AB-F87B-E9FF-89FF759FD443}"/>
          </ac:picMkLst>
        </pc:picChg>
      </pc:sldChg>
      <pc:sldChg chg="modSp new mod">
        <pc:chgData name="Wang Jian-Sheng" userId="7d25d710-0931-49a3-acef-49192cec40f2" providerId="ADAL" clId="{66572D02-9A0D-4195-ADB6-5DBDF78AF6B3}" dt="2026-09-05T07:29:50.787" v="2340" actId="20577"/>
        <pc:sldMkLst>
          <pc:docMk/>
          <pc:sldMk cId="839892584" sldId="327"/>
        </pc:sldMkLst>
        <pc:spChg chg="mod">
          <ac:chgData name="Wang Jian-Sheng" userId="7d25d710-0931-49a3-acef-49192cec40f2" providerId="ADAL" clId="{66572D02-9A0D-4195-ADB6-5DBDF78AF6B3}" dt="2026-09-05T03:01:14.322" v="366" actId="20577"/>
          <ac:spMkLst>
            <pc:docMk/>
            <pc:sldMk cId="839892584" sldId="327"/>
            <ac:spMk id="2" creationId="{50843676-7096-4986-30C0-670B2485B9C4}"/>
          </ac:spMkLst>
        </pc:spChg>
        <pc:spChg chg="mod">
          <ac:chgData name="Wang Jian-Sheng" userId="7d25d710-0931-49a3-acef-49192cec40f2" providerId="ADAL" clId="{66572D02-9A0D-4195-ADB6-5DBDF78AF6B3}" dt="2026-09-05T07:29:50.787" v="2340" actId="20577"/>
          <ac:spMkLst>
            <pc:docMk/>
            <pc:sldMk cId="839892584" sldId="327"/>
            <ac:spMk id="3" creationId="{99BB1AD3-CEBB-FF20-7C15-B148DACFA37C}"/>
          </ac:spMkLst>
        </pc:spChg>
      </pc:sldChg>
      <pc:sldChg chg="modSp new mod">
        <pc:chgData name="Wang Jian-Sheng" userId="7d25d710-0931-49a3-acef-49192cec40f2" providerId="ADAL" clId="{66572D02-9A0D-4195-ADB6-5DBDF78AF6B3}" dt="2026-09-05T06:57:56.481" v="2267" actId="20577"/>
        <pc:sldMkLst>
          <pc:docMk/>
          <pc:sldMk cId="2164896481" sldId="328"/>
        </pc:sldMkLst>
        <pc:spChg chg="mod">
          <ac:chgData name="Wang Jian-Sheng" userId="7d25d710-0931-49a3-acef-49192cec40f2" providerId="ADAL" clId="{66572D02-9A0D-4195-ADB6-5DBDF78AF6B3}" dt="2026-09-05T03:02:23.568" v="413" actId="20577"/>
          <ac:spMkLst>
            <pc:docMk/>
            <pc:sldMk cId="2164896481" sldId="328"/>
            <ac:spMk id="2" creationId="{917590A1-0FA8-9679-F93A-CF212090E6C1}"/>
          </ac:spMkLst>
        </pc:spChg>
        <pc:spChg chg="mod">
          <ac:chgData name="Wang Jian-Sheng" userId="7d25d710-0931-49a3-acef-49192cec40f2" providerId="ADAL" clId="{66572D02-9A0D-4195-ADB6-5DBDF78AF6B3}" dt="2026-09-05T06:57:56.481" v="2267" actId="20577"/>
          <ac:spMkLst>
            <pc:docMk/>
            <pc:sldMk cId="2164896481" sldId="328"/>
            <ac:spMk id="3" creationId="{D9A51235-EAC7-A16F-36F3-22D56AE78C19}"/>
          </ac:spMkLst>
        </pc:spChg>
      </pc:sldChg>
      <pc:sldChg chg="modSp new mod">
        <pc:chgData name="Wang Jian-Sheng" userId="7d25d710-0931-49a3-acef-49192cec40f2" providerId="ADAL" clId="{66572D02-9A0D-4195-ADB6-5DBDF78AF6B3}" dt="2026-09-05T06:41:58.194" v="2098" actId="20577"/>
        <pc:sldMkLst>
          <pc:docMk/>
          <pc:sldMk cId="2504338685" sldId="329"/>
        </pc:sldMkLst>
        <pc:spChg chg="mod">
          <ac:chgData name="Wang Jian-Sheng" userId="7d25d710-0931-49a3-acef-49192cec40f2" providerId="ADAL" clId="{66572D02-9A0D-4195-ADB6-5DBDF78AF6B3}" dt="2026-09-05T03:05:21.727" v="644" actId="20577"/>
          <ac:spMkLst>
            <pc:docMk/>
            <pc:sldMk cId="2504338685" sldId="329"/>
            <ac:spMk id="2" creationId="{4390933F-2857-82C7-78C8-78D188E9D483}"/>
          </ac:spMkLst>
        </pc:spChg>
        <pc:spChg chg="mod">
          <ac:chgData name="Wang Jian-Sheng" userId="7d25d710-0931-49a3-acef-49192cec40f2" providerId="ADAL" clId="{66572D02-9A0D-4195-ADB6-5DBDF78AF6B3}" dt="2026-09-05T06:41:58.194" v="2098" actId="20577"/>
          <ac:spMkLst>
            <pc:docMk/>
            <pc:sldMk cId="2504338685" sldId="329"/>
            <ac:spMk id="3" creationId="{BBAC390B-49AA-4F4D-F10A-B66F734DF4EA}"/>
          </ac:spMkLst>
        </pc:spChg>
      </pc:sldChg>
      <pc:sldChg chg="modSp new mod">
        <pc:chgData name="Wang Jian-Sheng" userId="7d25d710-0931-49a3-acef-49192cec40f2" providerId="ADAL" clId="{66572D02-9A0D-4195-ADB6-5DBDF78AF6B3}" dt="2026-09-05T06:47:12.033" v="2127" actId="20577"/>
        <pc:sldMkLst>
          <pc:docMk/>
          <pc:sldMk cId="3141026617" sldId="330"/>
        </pc:sldMkLst>
        <pc:spChg chg="mod">
          <ac:chgData name="Wang Jian-Sheng" userId="7d25d710-0931-49a3-acef-49192cec40f2" providerId="ADAL" clId="{66572D02-9A0D-4195-ADB6-5DBDF78AF6B3}" dt="2026-09-05T03:07:48.753" v="873" actId="20577"/>
          <ac:spMkLst>
            <pc:docMk/>
            <pc:sldMk cId="3141026617" sldId="330"/>
            <ac:spMk id="2" creationId="{978E2C86-1A77-33BF-0CD6-57758AC5B970}"/>
          </ac:spMkLst>
        </pc:spChg>
        <pc:spChg chg="mod">
          <ac:chgData name="Wang Jian-Sheng" userId="7d25d710-0931-49a3-acef-49192cec40f2" providerId="ADAL" clId="{66572D02-9A0D-4195-ADB6-5DBDF78AF6B3}" dt="2026-09-05T06:47:12.033" v="2127" actId="20577"/>
          <ac:spMkLst>
            <pc:docMk/>
            <pc:sldMk cId="3141026617" sldId="330"/>
            <ac:spMk id="3" creationId="{CB7CF2F1-C02E-3282-F5F0-58377240666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5/9/2026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Physics-Informed neural network (PINN), read M. </a:t>
            </a:r>
            <a:r>
              <a:rPr lang="en-US" dirty="0" err="1"/>
              <a:t>Raissi</a:t>
            </a:r>
            <a:r>
              <a:rPr lang="en-US" dirty="0"/>
              <a:t> et al., Journal of Computational Physics, {378}, 686 (2019); and H. Baty, arXiv:2403.00599, or Humagain et al., arXiv:2508.13216.   See also the book, “Deep learning methods of mathematical physics”, by O. Calin, World Scientific, 2026.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56583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PINN: map t to x(t).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5319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can be the three velocities in the Navier-Stokes equations, or the real and imaginary parts of the wave function in the Schrodinger equation, i.e., u can be a vector instead of a scalar number.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4663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tanh(a) and sigmoid are equivalent for a neural network.  Note that </a:t>
            </a:r>
            <a:r>
              <a:rPr lang="en-US" dirty="0" err="1"/>
              <a:t>ReLU</a:t>
            </a:r>
            <a:r>
              <a:rPr lang="en-US" dirty="0"/>
              <a:t>’’(x) = 0 for all x except when x = 0.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34902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</a:t>
            </a:r>
            <a:r>
              <a:rPr lang="en-US" dirty="0" err="1"/>
              <a:t>torch.autograd.grad</a:t>
            </a:r>
            <a:r>
              <a:rPr lang="en-US" dirty="0"/>
              <a:t>() returns a tuple of the partial derivatives of u with respect to x, [0] extracts the first tensor and assigns it to variable </a:t>
            </a:r>
            <a:r>
              <a:rPr lang="en-US" dirty="0" err="1"/>
              <a:t>u_x</a:t>
            </a:r>
            <a:r>
              <a:rPr lang="en-US" dirty="0"/>
              <a:t> (or </a:t>
            </a:r>
            <a:r>
              <a:rPr lang="en-US" dirty="0" err="1"/>
              <a:t>u_xx</a:t>
            </a:r>
            <a:r>
              <a:rPr lang="en-US" dirty="0"/>
              <a:t>).  So, [0] is needed here.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81971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Forward problem: known lambda, solve for u(t), inverse problem: observed u(t), infer lambda.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67467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</a:t>
            </a:r>
            <a:r>
              <a:rPr lang="en-US" dirty="0" err="1"/>
              <a:t>Raissi</a:t>
            </a:r>
            <a:r>
              <a:rPr lang="en-US" dirty="0"/>
              <a:t>, et al., J Comp. Phys. 378 (2019) 686.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4350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11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1.png"/><Relationship Id="rId4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2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6.5,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Physics-Informed Neural Networks (PINN)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590A1-0FA8-9679-F93A-CF212090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51235-EAC7-A16F-36F3-22D56AE78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Physics problems described by ODEs or PDEs, examples of these</a:t>
            </a:r>
          </a:p>
          <a:p>
            <a:endParaRPr lang="en-US" dirty="0"/>
          </a:p>
          <a:p>
            <a:r>
              <a:rPr lang="en-US" dirty="0"/>
              <a:t>Traditional numerical methods vs. Physics-Informed Neural Networks (PINN)</a:t>
            </a:r>
          </a:p>
          <a:p>
            <a:endParaRPr lang="en-SG" dirty="0"/>
          </a:p>
          <a:p>
            <a:r>
              <a:rPr lang="en-SG" dirty="0"/>
              <a:t>PINN examples</a:t>
            </a:r>
          </a:p>
          <a:p>
            <a:endParaRPr lang="en-SG" dirty="0"/>
          </a:p>
          <a:p>
            <a:endParaRPr lang="en-S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96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53EB2-05C9-4AB6-ABA0-245ADE625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ODEs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9F6AC-4995-4D7C-B2B2-ABCD0BF47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Mechanics, Newton’s law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3C7BC3-3F58-4CC0-91FB-F020FE64C100}"/>
                  </a:ext>
                </a:extLst>
              </p:cNvPr>
              <p:cNvSpPr txBox="1"/>
              <p:nvPr/>
            </p:nvSpPr>
            <p:spPr>
              <a:xfrm>
                <a:off x="3455126" y="2906486"/>
                <a:ext cx="128156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𝐅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800" b="1" i="0" smtClean="0">
                          <a:latin typeface="Cambria Math" panose="02040503050406030204" pitchFamily="18" charset="0"/>
                        </a:rPr>
                        <m:t>𝐚</m:t>
                      </m:r>
                    </m:oMath>
                  </m:oMathPara>
                </a14:m>
                <a:endParaRPr lang="en-SG" sz="28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3C7BC3-3F58-4CC0-91FB-F020FE64C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126" y="2906486"/>
                <a:ext cx="128156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CCD7BB-920B-4C91-B7D1-DBCFEF4309C0}"/>
                  </a:ext>
                </a:extLst>
              </p:cNvPr>
              <p:cNvSpPr txBox="1"/>
              <p:nvPr/>
            </p:nvSpPr>
            <p:spPr>
              <a:xfrm>
                <a:off x="6599663" y="2572668"/>
                <a:ext cx="1463349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DCCD7BB-920B-4C91-B7D1-DBCFEF430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663" y="2572668"/>
                <a:ext cx="1463349" cy="5557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954A321-FBC9-4983-A96D-BD5F0A3F872F}"/>
              </a:ext>
            </a:extLst>
          </p:cNvPr>
          <p:cNvCxnSpPr/>
          <p:nvPr/>
        </p:nvCxnSpPr>
        <p:spPr>
          <a:xfrm>
            <a:off x="2292531" y="5636623"/>
            <a:ext cx="29130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90FAC1-362A-4B59-970E-22EB4B01A2ED}"/>
              </a:ext>
            </a:extLst>
          </p:cNvPr>
          <p:cNvCxnSpPr/>
          <p:nvPr/>
        </p:nvCxnSpPr>
        <p:spPr>
          <a:xfrm flipV="1">
            <a:off x="2292531" y="3879669"/>
            <a:ext cx="0" cy="175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84C93C9B-6E73-49ED-A752-44273E0BF88E}"/>
              </a:ext>
            </a:extLst>
          </p:cNvPr>
          <p:cNvSpPr/>
          <p:nvPr/>
        </p:nvSpPr>
        <p:spPr>
          <a:xfrm>
            <a:off x="3494313" y="4578536"/>
            <a:ext cx="91437" cy="91437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152952-916C-4778-BDB7-4B56AC9CCC42}"/>
              </a:ext>
            </a:extLst>
          </p:cNvPr>
          <p:cNvCxnSpPr/>
          <p:nvPr/>
        </p:nvCxnSpPr>
        <p:spPr>
          <a:xfrm flipV="1">
            <a:off x="3357154" y="4493623"/>
            <a:ext cx="359229" cy="261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21C89F-2529-4F2F-8AB0-4D78E369E463}"/>
                  </a:ext>
                </a:extLst>
              </p:cNvPr>
              <p:cNvSpPr txBox="1"/>
              <p:nvPr/>
            </p:nvSpPr>
            <p:spPr>
              <a:xfrm>
                <a:off x="6047509" y="3879669"/>
                <a:ext cx="260499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PINN, a neural network predicts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SG" dirty="0"/>
                  <a:t> 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with the equation of motion incorporated into the loss function. </a:t>
                </a:r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21C89F-2529-4F2F-8AB0-4D78E369E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509" y="3879669"/>
                <a:ext cx="2604997" cy="1754326"/>
              </a:xfrm>
              <a:prstGeom prst="rect">
                <a:avLst/>
              </a:prstGeom>
              <a:blipFill>
                <a:blip r:embed="rId5"/>
                <a:stretch>
                  <a:fillRect l="-1874" t="-1736" r="-4918" b="-451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8375ACE-7A4D-4387-808F-881C8A988D61}"/>
                  </a:ext>
                </a:extLst>
              </p:cNvPr>
              <p:cNvSpPr txBox="1"/>
              <p:nvPr/>
            </p:nvSpPr>
            <p:spPr>
              <a:xfrm>
                <a:off x="4966856" y="5673436"/>
                <a:ext cx="387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8375ACE-7A4D-4387-808F-881C8A988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6856" y="5673436"/>
                <a:ext cx="387927" cy="369332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4E40A9B-44A5-4AFA-A7F6-6A2C88D2BDBA}"/>
                  </a:ext>
                </a:extLst>
              </p:cNvPr>
              <p:cNvSpPr txBox="1"/>
              <p:nvPr/>
            </p:nvSpPr>
            <p:spPr>
              <a:xfrm>
                <a:off x="1821866" y="3782287"/>
                <a:ext cx="387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4E40A9B-44A5-4AFA-A7F6-6A2C88D2B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866" y="3782287"/>
                <a:ext cx="387927" cy="369332"/>
              </a:xfrm>
              <a:prstGeom prst="rect">
                <a:avLst/>
              </a:prstGeom>
              <a:blipFill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7124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53EB2-05C9-4AB6-ABA0-245ADE625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PDEs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39F6AC-4995-4D7C-B2B2-ABCD0BF471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Fluid dynamics (</a:t>
                </a:r>
                <a:r>
                  <a:rPr lang="en-US" dirty="0" err="1"/>
                  <a:t>Navier</a:t>
                </a:r>
                <a:r>
                  <a:rPr lang="en-US" dirty="0"/>
                  <a:t>-Stokes)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b="1" dirty="0"/>
              </a:p>
              <a:p>
                <a:endParaRPr lang="en-US" dirty="0"/>
              </a:p>
              <a:p>
                <a:r>
                  <a:rPr lang="en-US" dirty="0"/>
                  <a:t>Electrodynamics, simple case, electrostatics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Schrödinger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ℏ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Ψ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39F6AC-4995-4D7C-B2B2-ABCD0BF471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406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00F5C3B-410C-40B2-BF55-C5F484C193E9}"/>
                  </a:ext>
                </a:extLst>
              </p:cNvPr>
              <p:cNvSpPr txBox="1"/>
              <p:nvPr/>
            </p:nvSpPr>
            <p:spPr>
              <a:xfrm>
                <a:off x="6560128" y="5604939"/>
                <a:ext cx="1955222" cy="925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Hamiltonian</a:t>
                </a:r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p>
                        <m:sSup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00F5C3B-410C-40B2-BF55-C5F484C19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0128" y="5604939"/>
                <a:ext cx="1955222" cy="925125"/>
              </a:xfrm>
              <a:prstGeom prst="rect">
                <a:avLst/>
              </a:prstGeom>
              <a:blipFill>
                <a:blip r:embed="rId3"/>
                <a:stretch>
                  <a:fillRect l="-2492" t="-32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600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97132-8C49-41D7-89A9-625271B6B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ODE/PDE solver vs PINN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1C4661-A449-4814-A8D0-DAACCD5B7C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Discretize the space/time and work on a grid</a:t>
                </a:r>
              </a:p>
              <a:p>
                <a:r>
                  <a:rPr lang="en-US" dirty="0"/>
                  <a:t>Transform the differential equation into (linear) algebraic problem</a:t>
                </a:r>
              </a:p>
              <a:p>
                <a:r>
                  <a:rPr lang="en-US" dirty="0"/>
                  <a:t>Control errors by step sizes (e.g.,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SG" dirty="0"/>
                  <a:t>)</a:t>
                </a:r>
              </a:p>
              <a:p>
                <a:endParaRPr lang="en-US" dirty="0"/>
              </a:p>
              <a:p>
                <a:r>
                  <a:rPr lang="en-US" dirty="0"/>
                  <a:t>P</a:t>
                </a:r>
                <a:r>
                  <a:rPr lang="en-SG" dirty="0"/>
                  <a:t>INNs are mesh-free, can work with noisy data or unknown model parameters</a:t>
                </a:r>
              </a:p>
              <a:p>
                <a:endParaRPr lang="en-US" dirty="0"/>
              </a:p>
              <a:p>
                <a:r>
                  <a:rPr lang="en-US" dirty="0"/>
                  <a:t>Can be difficult to train</a:t>
                </a:r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1C4661-A449-4814-A8D0-DAACCD5B7C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2241" r="-131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5044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C4767-D0A2-4143-8D18-67165B65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MLP as a universal approximator of smooth functions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EE5B1F-ED24-4467-A668-B1D83B87E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45" y="2309740"/>
            <a:ext cx="3987293" cy="35830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405B4D-C31C-43E4-9B6D-C71E02047F67}"/>
                  </a:ext>
                </a:extLst>
              </p:cNvPr>
              <p:cNvSpPr txBox="1"/>
              <p:nvPr/>
            </p:nvSpPr>
            <p:spPr>
              <a:xfrm>
                <a:off x="744488" y="4075495"/>
                <a:ext cx="3037115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 simple network can be trained to represent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600" b="0" i="0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600" dirty="0"/>
                  <a:t>, 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respectively (use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1" smtClean="0">
                        <a:latin typeface="Cambria Math" panose="02040503050406030204" pitchFamily="18" charset="0"/>
                      </a:rPr>
                      <m:t>tanh</m:t>
                    </m:r>
                  </m:oMath>
                </a14:m>
                <a:r>
                  <a:rPr lang="en-US" sz="1600" dirty="0"/>
                  <a:t> activation function with 50 points). Figure 6.10 in Bishop, “Deep Learning.” </a:t>
                </a:r>
                <a:endParaRPr lang="en-SG" sz="1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405B4D-C31C-43E4-9B6D-C71E02047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88" y="4075495"/>
                <a:ext cx="3037115" cy="1815882"/>
              </a:xfrm>
              <a:prstGeom prst="rect">
                <a:avLst/>
              </a:prstGeom>
              <a:blipFill>
                <a:blip r:embed="rId3"/>
                <a:stretch>
                  <a:fillRect l="-1004" t="-1010" b="-370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9BC014-C809-4B02-BBBA-66AB9976E069}"/>
                  </a:ext>
                </a:extLst>
              </p:cNvPr>
              <p:cNvSpPr/>
              <p:nvPr/>
            </p:nvSpPr>
            <p:spPr>
              <a:xfrm>
                <a:off x="949252" y="2971204"/>
                <a:ext cx="352697" cy="3265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SG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29BC014-C809-4B02-BBBA-66AB9976E0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252" y="2971204"/>
                <a:ext cx="352697" cy="3265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8B8599D-9F60-48EA-8C8F-EC412D0B531C}"/>
                  </a:ext>
                </a:extLst>
              </p:cNvPr>
              <p:cNvSpPr/>
              <p:nvPr/>
            </p:nvSpPr>
            <p:spPr>
              <a:xfrm>
                <a:off x="1881071" y="2603265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8B8599D-9F60-48EA-8C8F-EC412D0B53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071" y="2603265"/>
                <a:ext cx="352697" cy="326572"/>
              </a:xfrm>
              <a:prstGeom prst="ellipse">
                <a:avLst/>
              </a:prstGeom>
              <a:blipFill>
                <a:blip r:embed="rId5"/>
                <a:stretch>
                  <a:fillRect l="-6780" b="-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8B856D2-4B5C-41B7-8749-C3C46053F36C}"/>
                  </a:ext>
                </a:extLst>
              </p:cNvPr>
              <p:cNvSpPr/>
              <p:nvPr/>
            </p:nvSpPr>
            <p:spPr>
              <a:xfrm>
                <a:off x="1887600" y="3086593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8B856D2-4B5C-41B7-8749-C3C46053F3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7600" y="3086593"/>
                <a:ext cx="352697" cy="326572"/>
              </a:xfrm>
              <a:prstGeom prst="ellipse">
                <a:avLst/>
              </a:prstGeom>
              <a:blipFill>
                <a:blip r:embed="rId6"/>
                <a:stretch>
                  <a:fillRect l="-6667" b="-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8187D2CC-FDF3-4B9F-A8FC-8854D680F664}"/>
                  </a:ext>
                </a:extLst>
              </p:cNvPr>
              <p:cNvSpPr/>
              <p:nvPr/>
            </p:nvSpPr>
            <p:spPr>
              <a:xfrm>
                <a:off x="1881073" y="3609100"/>
                <a:ext cx="352697" cy="32657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8187D2CC-FDF3-4B9F-A8FC-8854D680F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073" y="3609100"/>
                <a:ext cx="352697" cy="326572"/>
              </a:xfrm>
              <a:prstGeom prst="ellipse">
                <a:avLst/>
              </a:prstGeom>
              <a:blipFill>
                <a:blip r:embed="rId7"/>
                <a:stretch>
                  <a:fillRect l="-5085" b="-71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2AD7CA7-5F49-4655-BC38-6D06511BD90B}"/>
                  </a:ext>
                </a:extLst>
              </p:cNvPr>
              <p:cNvSpPr/>
              <p:nvPr/>
            </p:nvSpPr>
            <p:spPr>
              <a:xfrm>
                <a:off x="2847724" y="2975559"/>
                <a:ext cx="333103" cy="326572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2AD7CA7-5F49-4655-BC38-6D06511BD9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724" y="2975559"/>
                <a:ext cx="333103" cy="326572"/>
              </a:xfrm>
              <a:prstGeom prst="roundRect">
                <a:avLst/>
              </a:prstGeom>
              <a:blipFill>
                <a:blip r:embed="rId8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63DB08A-DBB2-41BF-954B-7BB661E070AF}"/>
              </a:ext>
            </a:extLst>
          </p:cNvPr>
          <p:cNvCxnSpPr/>
          <p:nvPr/>
        </p:nvCxnSpPr>
        <p:spPr>
          <a:xfrm flipV="1">
            <a:off x="1389017" y="2836221"/>
            <a:ext cx="444137" cy="300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B29279-2568-4876-8F37-D7D3A0F9AB1B}"/>
              </a:ext>
            </a:extLst>
          </p:cNvPr>
          <p:cNvCxnSpPr/>
          <p:nvPr/>
        </p:nvCxnSpPr>
        <p:spPr>
          <a:xfrm>
            <a:off x="1389017" y="3201981"/>
            <a:ext cx="444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9502F85-1EF7-4ECC-9885-CA14045FFA1A}"/>
              </a:ext>
            </a:extLst>
          </p:cNvPr>
          <p:cNvCxnSpPr/>
          <p:nvPr/>
        </p:nvCxnSpPr>
        <p:spPr>
          <a:xfrm>
            <a:off x="1389017" y="3297776"/>
            <a:ext cx="444137" cy="311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71020F1-3D94-4F57-89D6-FE47CAB1B2EF}"/>
              </a:ext>
            </a:extLst>
          </p:cNvPr>
          <p:cNvCxnSpPr/>
          <p:nvPr/>
        </p:nvCxnSpPr>
        <p:spPr>
          <a:xfrm>
            <a:off x="2355669" y="2836221"/>
            <a:ext cx="359228" cy="20247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A5790CB-5FB6-4018-B183-4E217E78DF3C}"/>
              </a:ext>
            </a:extLst>
          </p:cNvPr>
          <p:cNvCxnSpPr/>
          <p:nvPr/>
        </p:nvCxnSpPr>
        <p:spPr>
          <a:xfrm>
            <a:off x="2342606" y="3212870"/>
            <a:ext cx="352697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A8F4D9A-CAEB-4A7A-95A5-0A293CD0E8EA}"/>
              </a:ext>
            </a:extLst>
          </p:cNvPr>
          <p:cNvCxnSpPr/>
          <p:nvPr/>
        </p:nvCxnSpPr>
        <p:spPr>
          <a:xfrm flipV="1">
            <a:off x="2355669" y="3297776"/>
            <a:ext cx="404948" cy="36793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2EA138D-B827-4C34-958E-1CE472EC18EA}"/>
              </a:ext>
            </a:extLst>
          </p:cNvPr>
          <p:cNvSpPr txBox="1"/>
          <p:nvPr/>
        </p:nvSpPr>
        <p:spPr>
          <a:xfrm>
            <a:off x="3075709" y="6152122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to work in a bounded domain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88245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42D90-D838-4D9F-AEF3-A5DCADCFF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Determine network parameters by SGD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54EA4D-6D42-487E-AF56-1ADDFF4BD8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F54EA4D-6D42-487E-AF56-1ADDFF4BD8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B6E384-E1DC-494C-92C8-C5ABAD0CBB73}"/>
                  </a:ext>
                </a:extLst>
              </p:cNvPr>
              <p:cNvSpPr txBox="1"/>
              <p:nvPr/>
            </p:nvSpPr>
            <p:spPr>
              <a:xfrm>
                <a:off x="706583" y="2962584"/>
                <a:ext cx="30202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SG" dirty="0"/>
                  <a:t> is the error or loss,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SG" dirty="0"/>
                  <a:t> is the learning rate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B6E384-E1DC-494C-92C8-C5ABAD0CB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83" y="2962584"/>
                <a:ext cx="3020291" cy="646331"/>
              </a:xfrm>
              <a:prstGeom prst="rect">
                <a:avLst/>
              </a:prstGeom>
              <a:blipFill>
                <a:blip r:embed="rId3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6557F21-41A0-4ADB-8CEA-344454E22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829" y="2962584"/>
            <a:ext cx="2673521" cy="28909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0BA567-FEDA-4F98-A137-543C4C7D4A09}"/>
                  </a:ext>
                </a:extLst>
              </p:cNvPr>
              <p:cNvSpPr txBox="1"/>
              <p:nvPr/>
            </p:nvSpPr>
            <p:spPr>
              <a:xfrm>
                <a:off x="2481882" y="4243748"/>
                <a:ext cx="2665827" cy="2324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𝛁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num>
                                  <m:den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F0BA567-FEDA-4F98-A137-543C4C7D4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882" y="4243748"/>
                <a:ext cx="2665827" cy="2324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8748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69D4-4705-49DF-9972-F4922739F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(Experimental) Data &amp; physical constraints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7EA1A1-119C-415E-8531-6BF651D205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For a PDE, the value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SG" dirty="0"/>
                  <a:t> is known or measured to 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SG" dirty="0"/>
                  <a:t> (target value),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=1,2,⋯,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SG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It must also satisfy an equation of the form</a:t>
                </a: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, etc.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7EA1A1-119C-415E-8531-6BF651D205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 t="-1821" r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F3ECBC-A93B-C27E-387B-1E943AF1628A}"/>
                  </a:ext>
                </a:extLst>
              </p:cNvPr>
              <p:cNvSpPr txBox="1"/>
              <p:nvPr/>
            </p:nvSpPr>
            <p:spPr>
              <a:xfrm>
                <a:off x="6123561" y="5069989"/>
                <a:ext cx="2850205" cy="345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0" dirty="0"/>
                  <a:t>E.g., </a:t>
                </a:r>
                <a14:m>
                  <m:oMath xmlns:m="http://schemas.openxmlformats.org/officeDocument/2006/math">
                    <m:r>
                      <a:rPr lang="en-US" sz="1100" b="1" i="0" smtClean="0">
                        <a:latin typeface="Cambria Math" panose="02040503050406030204" pitchFamily="18" charset="0"/>
                      </a:rPr>
                      <m:t>𝐅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i="1"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sz="1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11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num>
                          <m:den>
                            <m:r>
                              <a:rPr lang="en-US" sz="1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11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100" b="1" i="1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sty m:val="p"/>
                          </m:rPr>
                          <a:rPr lang="en-US" sz="110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sz="1100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</m:d>
                    <m:r>
                      <a:rPr lang="en-US" sz="11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110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sz="11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100" i="1">
                        <a:latin typeface="Cambria Math" panose="02040503050406030204" pitchFamily="18" charset="0"/>
                      </a:rPr>
                      <m:t>𝜈</m:t>
                    </m:r>
                    <m:sSup>
                      <m:sSupPr>
                        <m:ctrlPr>
                          <a:rPr lang="en-US" sz="11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10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sz="11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1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11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11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F3ECBC-A93B-C27E-387B-1E943AF16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561" y="5069989"/>
                <a:ext cx="2850205" cy="3456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5683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D65C9-E073-453B-890B-B757DC1B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Physics-informed neural network (PINN)</a:t>
            </a:r>
            <a:endParaRPr lang="en-S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65CC5B-358A-4497-9BCD-DA2CCBADC4E5}"/>
              </a:ext>
            </a:extLst>
          </p:cNvPr>
          <p:cNvSpPr/>
          <p:nvPr/>
        </p:nvSpPr>
        <p:spPr>
          <a:xfrm>
            <a:off x="1104367" y="3331029"/>
            <a:ext cx="254725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endParaRPr lang="en-SG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35C89A-797C-437A-938E-FBD085BF3E3A}"/>
              </a:ext>
            </a:extLst>
          </p:cNvPr>
          <p:cNvSpPr/>
          <p:nvPr/>
        </p:nvSpPr>
        <p:spPr>
          <a:xfrm>
            <a:off x="1113077" y="3849188"/>
            <a:ext cx="254725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  <a:endParaRPr lang="en-SG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F72B6-7C00-40E2-B283-28E412702AC7}"/>
              </a:ext>
            </a:extLst>
          </p:cNvPr>
          <p:cNvSpPr/>
          <p:nvPr/>
        </p:nvSpPr>
        <p:spPr>
          <a:xfrm>
            <a:off x="1119610" y="4378233"/>
            <a:ext cx="254725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  <a:endParaRPr lang="en-S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DB6399-37AD-4A92-9481-115F7BAB8AFF}"/>
              </a:ext>
            </a:extLst>
          </p:cNvPr>
          <p:cNvSpPr/>
          <p:nvPr/>
        </p:nvSpPr>
        <p:spPr>
          <a:xfrm>
            <a:off x="1132672" y="4933401"/>
            <a:ext cx="254725" cy="261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t</a:t>
            </a:r>
            <a:endParaRPr lang="en-SG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D2330E-A252-4ABD-A714-0DE62C674DB2}"/>
                  </a:ext>
                </a:extLst>
              </p:cNvPr>
              <p:cNvSpPr txBox="1"/>
              <p:nvPr/>
            </p:nvSpPr>
            <p:spPr>
              <a:xfrm>
                <a:off x="121433" y="2618378"/>
                <a:ext cx="10112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D2330E-A252-4ABD-A714-0DE62C674D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3" y="2618378"/>
                <a:ext cx="1011239" cy="276999"/>
              </a:xfrm>
              <a:prstGeom prst="rect">
                <a:avLst/>
              </a:prstGeom>
              <a:blipFill>
                <a:blip r:embed="rId2"/>
                <a:stretch>
                  <a:fillRect l="-6627" r="-6627" b="-4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DB811E8E-BF37-4BD5-A87A-75CD77FBFE84}"/>
              </a:ext>
            </a:extLst>
          </p:cNvPr>
          <p:cNvSpPr/>
          <p:nvPr/>
        </p:nvSpPr>
        <p:spPr>
          <a:xfrm>
            <a:off x="2332275" y="2756877"/>
            <a:ext cx="203199" cy="203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BF55AA1-3AE5-4053-AE18-FD1047024DC5}"/>
              </a:ext>
            </a:extLst>
          </p:cNvPr>
          <p:cNvSpPr/>
          <p:nvPr/>
        </p:nvSpPr>
        <p:spPr>
          <a:xfrm>
            <a:off x="2340987" y="3288099"/>
            <a:ext cx="203199" cy="203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8287735-050E-4FFF-A3F3-2C9578D74715}"/>
              </a:ext>
            </a:extLst>
          </p:cNvPr>
          <p:cNvSpPr/>
          <p:nvPr/>
        </p:nvSpPr>
        <p:spPr>
          <a:xfrm>
            <a:off x="2340985" y="3862864"/>
            <a:ext cx="203199" cy="203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2B84A81-751C-432B-BDA5-4F8216888F39}"/>
              </a:ext>
            </a:extLst>
          </p:cNvPr>
          <p:cNvSpPr/>
          <p:nvPr/>
        </p:nvSpPr>
        <p:spPr>
          <a:xfrm>
            <a:off x="2334454" y="4470283"/>
            <a:ext cx="203199" cy="203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2363AAA-1C40-4C98-9EDD-198F9324E3DC}"/>
              </a:ext>
            </a:extLst>
          </p:cNvPr>
          <p:cNvSpPr/>
          <p:nvPr/>
        </p:nvSpPr>
        <p:spPr>
          <a:xfrm>
            <a:off x="2354048" y="5097297"/>
            <a:ext cx="203199" cy="203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C0FA880-FA5D-4312-8A71-0E49AA2BBAD0}"/>
              </a:ext>
            </a:extLst>
          </p:cNvPr>
          <p:cNvSpPr/>
          <p:nvPr/>
        </p:nvSpPr>
        <p:spPr>
          <a:xfrm>
            <a:off x="2367111" y="5691654"/>
            <a:ext cx="203199" cy="2031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AFF446B-6064-405D-96DB-EBB63D0DA293}"/>
              </a:ext>
            </a:extLst>
          </p:cNvPr>
          <p:cNvSpPr/>
          <p:nvPr/>
        </p:nvSpPr>
        <p:spPr>
          <a:xfrm>
            <a:off x="3847568" y="3862864"/>
            <a:ext cx="254725" cy="2612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67D21F8-86A2-4980-B5A4-55FEE491ADDD}"/>
                  </a:ext>
                </a:extLst>
              </p:cNvPr>
              <p:cNvSpPr/>
              <p:nvPr/>
            </p:nvSpPr>
            <p:spPr>
              <a:xfrm>
                <a:off x="4644400" y="2952204"/>
                <a:ext cx="261257" cy="26125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67D21F8-86A2-4980-B5A4-55FEE491AD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400" y="2952204"/>
                <a:ext cx="261257" cy="261257"/>
              </a:xfrm>
              <a:prstGeom prst="rect">
                <a:avLst/>
              </a:prstGeom>
              <a:blipFill>
                <a:blip r:embed="rId3"/>
                <a:stretch>
                  <a:fillRect l="-31111" r="-8889" b="-155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B9F06EF-3170-4ADD-96B6-1584320DB4FC}"/>
                  </a:ext>
                </a:extLst>
              </p:cNvPr>
              <p:cNvSpPr/>
              <p:nvPr/>
            </p:nvSpPr>
            <p:spPr>
              <a:xfrm>
                <a:off x="4653111" y="3522615"/>
                <a:ext cx="261257" cy="26125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B9F06EF-3170-4ADD-96B6-1584320DB4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111" y="3522615"/>
                <a:ext cx="261257" cy="261257"/>
              </a:xfrm>
              <a:prstGeom prst="rect">
                <a:avLst/>
              </a:prstGeom>
              <a:blipFill>
                <a:blip r:embed="rId4"/>
                <a:stretch>
                  <a:fillRect l="-31111" r="-17778" b="-26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81B187C-C1D6-4E97-859E-7CEA967ECEE1}"/>
                  </a:ext>
                </a:extLst>
              </p:cNvPr>
              <p:cNvSpPr/>
              <p:nvPr/>
            </p:nvSpPr>
            <p:spPr>
              <a:xfrm>
                <a:off x="4659639" y="4058191"/>
                <a:ext cx="261257" cy="26125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81B187C-C1D6-4E97-859E-7CEA967EC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639" y="4058191"/>
                <a:ext cx="261257" cy="261257"/>
              </a:xfrm>
              <a:prstGeom prst="rect">
                <a:avLst/>
              </a:prstGeom>
              <a:blipFill>
                <a:blip r:embed="rId5"/>
                <a:stretch>
                  <a:fillRect l="-26667" r="-8889" b="-155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AD088CA-6358-440F-9EE4-1F0499C002C4}"/>
                  </a:ext>
                </a:extLst>
              </p:cNvPr>
              <p:cNvSpPr/>
              <p:nvPr/>
            </p:nvSpPr>
            <p:spPr>
              <a:xfrm>
                <a:off x="4679237" y="4639486"/>
                <a:ext cx="261257" cy="26125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AD088CA-6358-440F-9EE4-1F0499C002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237" y="4639486"/>
                <a:ext cx="261257" cy="261257"/>
              </a:xfrm>
              <a:prstGeom prst="rect">
                <a:avLst/>
              </a:prstGeom>
              <a:blipFill>
                <a:blip r:embed="rId6"/>
                <a:stretch>
                  <a:fillRect l="-27273" r="-11364" b="-1777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7E15681-E914-49B5-89DE-AA5664328B27}"/>
                  </a:ext>
                </a:extLst>
              </p:cNvPr>
              <p:cNvSpPr txBox="1"/>
              <p:nvPr/>
            </p:nvSpPr>
            <p:spPr>
              <a:xfrm>
                <a:off x="3421633" y="5505761"/>
                <a:ext cx="289995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neural network maps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to field variable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7E15681-E914-49B5-89DE-AA5664328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633" y="5505761"/>
                <a:ext cx="2899954" cy="923330"/>
              </a:xfrm>
              <a:prstGeom prst="rect">
                <a:avLst/>
              </a:prstGeom>
              <a:blipFill>
                <a:blip r:embed="rId7"/>
                <a:stretch>
                  <a:fillRect l="-1681" t="-3289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57C7380-C518-4F2E-9549-CA438FB3405C}"/>
                  </a:ext>
                </a:extLst>
              </p:cNvPr>
              <p:cNvSpPr txBox="1"/>
              <p:nvPr/>
            </p:nvSpPr>
            <p:spPr>
              <a:xfrm>
                <a:off x="5259080" y="2718681"/>
                <a:ext cx="3897640" cy="1747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Loss function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data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residual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SG" dirty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SG" b="0" i="0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SG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sSup>
                          <m:sSupPr>
                            <m:ctrlPr>
                              <a:rPr lang="en-SG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SG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SG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SG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SG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,⋯</m:t>
                                    </m:r>
                                  </m:e>
                                </m:d>
                                <m: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SG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SG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SG" b="0" i="1" smtClean="0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</m:e>
                                      <m:sub>
                                        <m:r>
                                          <a:rPr lang="en-SG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r>
                                      <a:rPr lang="en-SG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SG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SG" b="0" i="1" smtClean="0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  <m:t>,⋯ </m:t>
                                </m:r>
                              </m:e>
                            </m:d>
                          </m:e>
                          <m:sup>
                            <m:r>
                              <a:rPr lang="en-SG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57C7380-C518-4F2E-9549-CA438FB34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9080" y="2718681"/>
                <a:ext cx="3897640" cy="1747210"/>
              </a:xfrm>
              <a:prstGeom prst="rect">
                <a:avLst/>
              </a:prstGeom>
              <a:blipFill>
                <a:blip r:embed="rId8"/>
                <a:stretch>
                  <a:fillRect l="-3912" t="-2091" r="-3130" b="-351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28113C-6693-4499-8C6C-5C49CB792DD1}"/>
              </a:ext>
            </a:extLst>
          </p:cNvPr>
          <p:cNvCxnSpPr/>
          <p:nvPr/>
        </p:nvCxnSpPr>
        <p:spPr>
          <a:xfrm>
            <a:off x="2637669" y="2960076"/>
            <a:ext cx="1087582" cy="902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B0840F-F9A3-4429-AEF1-2D06B61F7A8B}"/>
              </a:ext>
            </a:extLst>
          </p:cNvPr>
          <p:cNvCxnSpPr/>
          <p:nvPr/>
        </p:nvCxnSpPr>
        <p:spPr>
          <a:xfrm flipV="1">
            <a:off x="2665378" y="4058191"/>
            <a:ext cx="1004455" cy="15227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1637E7-C06E-454C-849B-ECB8365617C7}"/>
              </a:ext>
            </a:extLst>
          </p:cNvPr>
          <p:cNvCxnSpPr/>
          <p:nvPr/>
        </p:nvCxnSpPr>
        <p:spPr>
          <a:xfrm>
            <a:off x="2700014" y="3997036"/>
            <a:ext cx="7966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D466BAF-A028-42E7-842C-88A423E075EC}"/>
              </a:ext>
            </a:extLst>
          </p:cNvPr>
          <p:cNvCxnSpPr/>
          <p:nvPr/>
        </p:nvCxnSpPr>
        <p:spPr>
          <a:xfrm flipV="1">
            <a:off x="1508523" y="2960076"/>
            <a:ext cx="671946" cy="5312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957F013-6EC7-4768-B691-6075372C9338}"/>
              </a:ext>
            </a:extLst>
          </p:cNvPr>
          <p:cNvCxnSpPr/>
          <p:nvPr/>
        </p:nvCxnSpPr>
        <p:spPr>
          <a:xfrm>
            <a:off x="1584723" y="5097297"/>
            <a:ext cx="637310" cy="483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452AFFD-C834-4D16-9A1E-03C87AA2B55E}"/>
              </a:ext>
            </a:extLst>
          </p:cNvPr>
          <p:cNvCxnSpPr/>
          <p:nvPr/>
        </p:nvCxnSpPr>
        <p:spPr>
          <a:xfrm flipV="1">
            <a:off x="1508523" y="3103418"/>
            <a:ext cx="671946" cy="14270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705B690-A5E7-4B10-A07F-11A1D53AE99A}"/>
              </a:ext>
            </a:extLst>
          </p:cNvPr>
          <p:cNvCxnSpPr/>
          <p:nvPr/>
        </p:nvCxnSpPr>
        <p:spPr>
          <a:xfrm>
            <a:off x="1508523" y="4058191"/>
            <a:ext cx="671946" cy="977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0C759B-3210-4785-A782-A2037275D739}"/>
                  </a:ext>
                </a:extLst>
              </p:cNvPr>
              <p:cNvSpPr txBox="1"/>
              <p:nvPr/>
            </p:nvSpPr>
            <p:spPr>
              <a:xfrm>
                <a:off x="6873934" y="5194658"/>
                <a:ext cx="173231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Residual evaluated at collocation points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0C759B-3210-4785-A782-A2037275D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934" y="5194658"/>
                <a:ext cx="1732310" cy="1200329"/>
              </a:xfrm>
              <a:prstGeom prst="rect">
                <a:avLst/>
              </a:prstGeom>
              <a:blipFill>
                <a:blip r:embed="rId9"/>
                <a:stretch>
                  <a:fillRect l="-3169" t="-2538" r="-352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389648AC-5C4E-485C-811A-E0C3609549B9}"/>
              </a:ext>
            </a:extLst>
          </p:cNvPr>
          <p:cNvSpPr txBox="1"/>
          <p:nvPr/>
        </p:nvSpPr>
        <p:spPr>
          <a:xfrm>
            <a:off x="3847568" y="2025526"/>
            <a:ext cx="1738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compute partial derivatives using </a:t>
            </a:r>
            <a:r>
              <a:rPr lang="en-US" sz="1400" dirty="0" err="1"/>
              <a:t>autograd</a:t>
            </a:r>
            <a:endParaRPr lang="en-SG" sz="1400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200465B-BA11-4CBE-A756-8F19CCC903E0}"/>
              </a:ext>
            </a:extLst>
          </p:cNvPr>
          <p:cNvCxnSpPr>
            <a:cxnSpLocks/>
          </p:cNvCxnSpPr>
          <p:nvPr/>
        </p:nvCxnSpPr>
        <p:spPr>
          <a:xfrm flipV="1">
            <a:off x="4114664" y="3288099"/>
            <a:ext cx="468086" cy="511233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4F14C73-C355-F6EB-BFBE-02B4BA857071}"/>
                  </a:ext>
                </a:extLst>
              </p:cNvPr>
              <p:cNvSpPr txBox="1"/>
              <p:nvPr/>
            </p:nvSpPr>
            <p:spPr>
              <a:xfrm>
                <a:off x="808602" y="5894853"/>
                <a:ext cx="1113817" cy="619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4F14C73-C355-F6EB-BFBE-02B4BA8570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02" y="5894853"/>
                <a:ext cx="1113817" cy="61901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237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53F12-16F4-41D7-9BBF-8B8318D12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 activation requirement for PINN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96466A-37ED-4475-91B3-D0C6792B01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Since we need the first and possibly second derivative in PINN to compute loss, </a:t>
                </a:r>
                <a:r>
                  <a:rPr lang="en-US" dirty="0" err="1"/>
                  <a:t>ReLU</a:t>
                </a:r>
                <a:r>
                  <a:rPr lang="en-US" dirty="0"/>
                  <a:t> is generally unsuitable.</a:t>
                </a:r>
              </a:p>
              <a:p>
                <a:endParaRPr lang="en-US" dirty="0"/>
              </a:p>
              <a:p>
                <a:r>
                  <a:rPr lang="en-US" dirty="0"/>
                  <a:t>A popular activation for PINN: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96466A-37ED-4475-91B3-D0C6792B01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5DA0AC-EC61-4C44-8291-E35FDD36D884}"/>
              </a:ext>
            </a:extLst>
          </p:cNvPr>
          <p:cNvCxnSpPr/>
          <p:nvPr/>
        </p:nvCxnSpPr>
        <p:spPr>
          <a:xfrm>
            <a:off x="2736273" y="5451764"/>
            <a:ext cx="30826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DCF3BD0-C837-4383-8C25-F38836208091}"/>
              </a:ext>
            </a:extLst>
          </p:cNvPr>
          <p:cNvCxnSpPr>
            <a:cxnSpLocks/>
          </p:cNvCxnSpPr>
          <p:nvPr/>
        </p:nvCxnSpPr>
        <p:spPr>
          <a:xfrm flipV="1">
            <a:off x="4302055" y="4351780"/>
            <a:ext cx="0" cy="1980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26E7E-0013-4A71-B440-1912BB13F98D}"/>
              </a:ext>
            </a:extLst>
          </p:cNvPr>
          <p:cNvCxnSpPr/>
          <p:nvPr/>
        </p:nvCxnSpPr>
        <p:spPr>
          <a:xfrm>
            <a:off x="4980709" y="4987743"/>
            <a:ext cx="8936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71D7B2-4A70-4E92-A794-43AA74B6DA5C}"/>
              </a:ext>
            </a:extLst>
          </p:cNvPr>
          <p:cNvCxnSpPr/>
          <p:nvPr/>
        </p:nvCxnSpPr>
        <p:spPr>
          <a:xfrm>
            <a:off x="2889108" y="5923032"/>
            <a:ext cx="80312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B4B04DD-F92E-4753-9E50-9CC72F38809C}"/>
              </a:ext>
            </a:extLst>
          </p:cNvPr>
          <p:cNvSpPr/>
          <p:nvPr/>
        </p:nvSpPr>
        <p:spPr>
          <a:xfrm>
            <a:off x="3706731" y="4977376"/>
            <a:ext cx="1330037" cy="945442"/>
          </a:xfrm>
          <a:custGeom>
            <a:avLst/>
            <a:gdLst>
              <a:gd name="connsiteX0" fmla="*/ 1330037 w 1330037"/>
              <a:gd name="connsiteY0" fmla="*/ 3333 h 945442"/>
              <a:gd name="connsiteX1" fmla="*/ 1039091 w 1330037"/>
              <a:gd name="connsiteY1" fmla="*/ 3333 h 945442"/>
              <a:gd name="connsiteX2" fmla="*/ 949037 w 1330037"/>
              <a:gd name="connsiteY2" fmla="*/ 37969 h 945442"/>
              <a:gd name="connsiteX3" fmla="*/ 858982 w 1330037"/>
              <a:gd name="connsiteY3" fmla="*/ 79533 h 945442"/>
              <a:gd name="connsiteX4" fmla="*/ 803564 w 1330037"/>
              <a:gd name="connsiteY4" fmla="*/ 197297 h 945442"/>
              <a:gd name="connsiteX5" fmla="*/ 408709 w 1330037"/>
              <a:gd name="connsiteY5" fmla="*/ 709915 h 945442"/>
              <a:gd name="connsiteX6" fmla="*/ 311728 w 1330037"/>
              <a:gd name="connsiteY6" fmla="*/ 827679 h 945442"/>
              <a:gd name="connsiteX7" fmla="*/ 187037 w 1330037"/>
              <a:gd name="connsiteY7" fmla="*/ 917733 h 945442"/>
              <a:gd name="connsiteX8" fmla="*/ 0 w 1330037"/>
              <a:gd name="connsiteY8" fmla="*/ 945442 h 94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0037" h="945442">
                <a:moveTo>
                  <a:pt x="1330037" y="3333"/>
                </a:moveTo>
                <a:cubicBezTo>
                  <a:pt x="1216314" y="446"/>
                  <a:pt x="1102591" y="-2440"/>
                  <a:pt x="1039091" y="3333"/>
                </a:cubicBezTo>
                <a:cubicBezTo>
                  <a:pt x="975591" y="9106"/>
                  <a:pt x="979055" y="25269"/>
                  <a:pt x="949037" y="37969"/>
                </a:cubicBezTo>
                <a:cubicBezTo>
                  <a:pt x="919019" y="50669"/>
                  <a:pt x="883227" y="52978"/>
                  <a:pt x="858982" y="79533"/>
                </a:cubicBezTo>
                <a:cubicBezTo>
                  <a:pt x="834737" y="106088"/>
                  <a:pt x="878609" y="92233"/>
                  <a:pt x="803564" y="197297"/>
                </a:cubicBezTo>
                <a:cubicBezTo>
                  <a:pt x="728519" y="302361"/>
                  <a:pt x="490682" y="604851"/>
                  <a:pt x="408709" y="709915"/>
                </a:cubicBezTo>
                <a:cubicBezTo>
                  <a:pt x="326736" y="814979"/>
                  <a:pt x="348673" y="793043"/>
                  <a:pt x="311728" y="827679"/>
                </a:cubicBezTo>
                <a:cubicBezTo>
                  <a:pt x="274783" y="862315"/>
                  <a:pt x="238992" y="898106"/>
                  <a:pt x="187037" y="917733"/>
                </a:cubicBezTo>
                <a:cubicBezTo>
                  <a:pt x="135082" y="937360"/>
                  <a:pt x="67541" y="941401"/>
                  <a:pt x="0" y="94544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5C6B1DE-C00A-44B2-BDAE-24BC9086F254}"/>
                  </a:ext>
                </a:extLst>
              </p:cNvPr>
              <p:cNvSpPr txBox="1"/>
              <p:nvPr/>
            </p:nvSpPr>
            <p:spPr>
              <a:xfrm>
                <a:off x="5757933" y="5397687"/>
                <a:ext cx="400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5C6B1DE-C00A-44B2-BDAE-24BC9086F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933" y="5397687"/>
                <a:ext cx="40030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4B9C47-F176-4BAE-928A-5A06C7A73C44}"/>
                  </a:ext>
                </a:extLst>
              </p:cNvPr>
              <p:cNvSpPr txBox="1"/>
              <p:nvPr/>
            </p:nvSpPr>
            <p:spPr>
              <a:xfrm>
                <a:off x="4337114" y="4262545"/>
                <a:ext cx="10382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tanh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B4B9C47-F176-4BAE-928A-5A06C7A73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114" y="4262545"/>
                <a:ext cx="1038298" cy="369332"/>
              </a:xfrm>
              <a:prstGeom prst="rect">
                <a:avLst/>
              </a:prstGeom>
              <a:blipFill>
                <a:blip r:embed="rId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1838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B531A-4396-D756-ECB4-914687D56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smooth choice - Swish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DE19F9-23CD-64DB-611A-78A8E325E3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1097537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Swish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8DE19F9-23CD-64DB-611A-78A8E325E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109753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LLaMA Components: RMSNorm, SwiGLU, and RoPE - Interactive | Michael Brenndoerfer | Michael Brenndoerfer">
            <a:extLst>
              <a:ext uri="{FF2B5EF4-FFF2-40B4-BE49-F238E27FC236}">
                <a16:creationId xmlns:a16="http://schemas.microsoft.com/office/drawing/2014/main" id="{718DB04E-98AB-F87B-E9FF-89FF759FD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282" y="2918545"/>
            <a:ext cx="4693177" cy="39394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D6C82B-AA14-C1E3-3CF3-9E6F617229B9}"/>
              </a:ext>
            </a:extLst>
          </p:cNvPr>
          <p:cNvSpPr txBox="1"/>
          <p:nvPr/>
        </p:nvSpPr>
        <p:spPr>
          <a:xfrm>
            <a:off x="6468894" y="3239311"/>
            <a:ext cx="2174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</a:t>
            </a:r>
            <a:r>
              <a:rPr lang="en-US" dirty="0" err="1"/>
              <a:t>PyTorch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torch.nn.SiLU</a:t>
            </a:r>
            <a:r>
              <a:rPr lang="en-US" dirty="0"/>
              <a:t>()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32588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62532-962F-48BC-ADB5-764477F5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compute derivative in </a:t>
            </a:r>
            <a:r>
              <a:rPr lang="en-US" dirty="0" err="1"/>
              <a:t>PyTorch</a:t>
            </a:r>
            <a:r>
              <a:rPr lang="en-US" dirty="0"/>
              <a:t>?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AA546-EBE4-4435-8854-2D798E12A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086" y="2603644"/>
            <a:ext cx="7886700" cy="34854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x.requires_grad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_(True)</a:t>
            </a:r>
          </a:p>
          <a:p>
            <a:pPr marL="0" indent="0">
              <a:buNone/>
            </a:pP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u = model(x)</a:t>
            </a:r>
          </a:p>
          <a:p>
            <a:pPr marL="0" indent="0">
              <a:buNone/>
            </a:pP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u_x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torch.autograd.grad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(u, x,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torch.ones_like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(u), </a:t>
            </a:r>
            <a:r>
              <a:rPr lang="en-SG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create_graph</a:t>
            </a:r>
            <a:r>
              <a:rPr lang="en-SG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=True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)[0]</a:t>
            </a:r>
          </a:p>
          <a:p>
            <a:pPr marL="0" indent="0">
              <a:buNone/>
            </a:pP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u_xx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torch.autograd.grad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u_x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, x,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torch.ones_like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u_x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), </a:t>
            </a:r>
            <a:r>
              <a:rPr lang="en-SG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create_graph</a:t>
            </a:r>
            <a:r>
              <a:rPr lang="en-SG" b="1" dirty="0">
                <a:latin typeface="Courier New" panose="02070309020205020404" pitchFamily="49" charset="0"/>
                <a:cs typeface="Courier New" panose="02070309020205020404" pitchFamily="49" charset="0"/>
              </a:rPr>
              <a:t>=True)[0]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41C6C99-3EDD-4044-84D4-891676A4974D}"/>
                  </a:ext>
                </a:extLst>
              </p:cNvPr>
              <p:cNvSpPr txBox="1"/>
              <p:nvPr/>
            </p:nvSpPr>
            <p:spPr>
              <a:xfrm>
                <a:off x="4572000" y="1892437"/>
                <a:ext cx="3583132" cy="524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SG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SG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41C6C99-3EDD-4044-84D4-891676A49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892437"/>
                <a:ext cx="3583132" cy="5241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5C87885-F373-A718-2D9A-E18FAFC8FB41}"/>
              </a:ext>
            </a:extLst>
          </p:cNvPr>
          <p:cNvSpPr txBox="1"/>
          <p:nvPr/>
        </p:nvSpPr>
        <p:spPr>
          <a:xfrm>
            <a:off x="5355077" y="6276098"/>
            <a:ext cx="3205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torch.autograd.grad</a:t>
            </a:r>
            <a:r>
              <a:rPr lang="en-US" sz="1200" dirty="0"/>
              <a:t>() returns a tuple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1194418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28C2FCD-36F0-433C-B88B-D3945E2CE2D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Radioactive decay, solving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28C2FCD-36F0-433C-B88B-D3945E2CE2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05" t="-17512" b="-18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41CF68-5B37-4ADD-A725-59588CDCA1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331316"/>
                <a:ext cx="7886700" cy="4083339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Choose the loss to be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H</a:t>
                </a:r>
                <a:r>
                  <a:rPr lang="en-SG" dirty="0"/>
                  <a:t>ow to choose the collocation points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SG" dirty="0"/>
                  <a:t>?</a:t>
                </a:r>
              </a:p>
              <a:p>
                <a:r>
                  <a:rPr lang="en-US" dirty="0"/>
                  <a:t>S</a:t>
                </a:r>
                <a:r>
                  <a:rPr lang="en-SG" dirty="0" err="1"/>
                  <a:t>hould</a:t>
                </a:r>
                <a:r>
                  <a:rPr lang="en-SG" dirty="0"/>
                  <a:t> we weight the two terms in the loss differently?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SG" dirty="0"/>
                  <a:t> can be an unknown fitting parameter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41CF68-5B37-4ADD-A725-59588CDCA1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331316"/>
                <a:ext cx="7886700" cy="4083339"/>
              </a:xfrm>
              <a:blipFill>
                <a:blip r:embed="rId4"/>
                <a:stretch>
                  <a:fillRect l="-1391" t="-2537" r="-618" b="-298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29E08D-F19F-41C5-9DEF-FF758208FD9E}"/>
                  </a:ext>
                </a:extLst>
              </p:cNvPr>
              <p:cNvSpPr txBox="1"/>
              <p:nvPr/>
            </p:nvSpPr>
            <p:spPr>
              <a:xfrm>
                <a:off x="6061364" y="1627909"/>
                <a:ext cx="1794163" cy="618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E29E08D-F19F-41C5-9DEF-FF758208F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364" y="1627909"/>
                <a:ext cx="1794163" cy="6182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9491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43676-7096-4986-30C0-670B2485B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PyTorch</a:t>
            </a:r>
            <a:r>
              <a:rPr lang="en-US" dirty="0"/>
              <a:t> for decay problem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B1AD3-CEBB-FF20-7C15-B148DACFA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</a:t>
            </a:r>
            <a:r>
              <a:rPr lang="en-US" dirty="0" err="1"/>
              <a:t>decay.ipynb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39892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D2AF2-6F88-41FB-B87A-85822145E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Nonlinear Schrödinger equation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AB449-256E-4C2F-B7A4-BD314B8D0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73" y="2061318"/>
            <a:ext cx="5890549" cy="1743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2D3DB7-05D8-4BB6-9A83-D9C56ACF4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" y="4048660"/>
            <a:ext cx="5198142" cy="2682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DABFEC-1050-4AD3-94B5-A9FBB5A28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871" y="3701697"/>
            <a:ext cx="4572000" cy="27563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2088BB-74B9-4D97-964D-8D94674E286F}"/>
              </a:ext>
            </a:extLst>
          </p:cNvPr>
          <p:cNvSpPr txBox="1"/>
          <p:nvPr/>
        </p:nvSpPr>
        <p:spPr>
          <a:xfrm>
            <a:off x="6935372" y="1447467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</a:t>
            </a:r>
            <a:r>
              <a:rPr lang="en-US" dirty="0" err="1"/>
              <a:t>Raissi</a:t>
            </a:r>
            <a:r>
              <a:rPr lang="en-US" dirty="0"/>
              <a:t> et al, JCP 2019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D4F5BD-F3AC-4417-9513-A0CEA1F8CB25}"/>
                  </a:ext>
                </a:extLst>
              </p:cNvPr>
              <p:cNvSpPr txBox="1"/>
              <p:nvPr/>
            </p:nvSpPr>
            <p:spPr>
              <a:xfrm>
                <a:off x="3479847" y="2819989"/>
                <a:ext cx="407931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+0.5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SG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endParaRPr lang="en-SG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3D4F5BD-F3AC-4417-9513-A0CEA1F8C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9847" y="2819989"/>
                <a:ext cx="4079311" cy="400110"/>
              </a:xfrm>
              <a:prstGeom prst="rect">
                <a:avLst/>
              </a:prstGeom>
              <a:blipFill>
                <a:blip r:embed="rId6"/>
                <a:stretch>
                  <a:fillRect l="-747" b="-1846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7605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933F-2857-82C7-78C8-78D188E9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Answers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C390B-49AA-4F4D-F10A-B66F734DF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What is PINN, 2) why not use </a:t>
            </a:r>
            <a:r>
              <a:rPr lang="en-US" dirty="0" err="1"/>
              <a:t>ReLU</a:t>
            </a:r>
            <a:r>
              <a:rPr lang="en-US" dirty="0"/>
              <a:t> in PINN, 3) how to enforce initial condition in PINN, 4) how to choose loss function in PINN?  5) What is a forward problem, 6) what is an inverse problem, 7) …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04338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E2C86-1A77-33BF-0CD6-57758AC5B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CF2F1-C02E-3282-F5F0-5837724066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Map neural network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to output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 as the approximate solution of a physics problem,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:endParaRPr lang="en-SG" dirty="0"/>
              </a:p>
              <a:p>
                <a:r>
                  <a:rPr lang="en-SG" dirty="0"/>
                  <a:t>Minimize the residuals of initial condition/boundary condition and the governing equation as the loss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7CF2F1-C02E-3282-F5F0-5837724066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521" r="-23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1026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1947</TotalTime>
  <Words>1041</Words>
  <Application>Microsoft Office PowerPoint</Application>
  <PresentationFormat>On-screen Show (4:3)</PresentationFormat>
  <Paragraphs>128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Courier New</vt:lpstr>
      <vt:lpstr>Verdana</vt:lpstr>
      <vt:lpstr>Office Theme</vt:lpstr>
      <vt:lpstr>Week 6.5,   Physics-Informed Neural Networks (PINN)</vt:lpstr>
      <vt:lpstr>Outline</vt:lpstr>
      <vt:lpstr>Importance of ODEs</vt:lpstr>
      <vt:lpstr>Importance of PDEs</vt:lpstr>
      <vt:lpstr>Traditional ODE/PDE solver vs PINN</vt:lpstr>
      <vt:lpstr>MLP as a universal approximator of smooth functions</vt:lpstr>
      <vt:lpstr>Determine network parameters by SGD</vt:lpstr>
      <vt:lpstr>(Experimental) Data &amp; physical constraints</vt:lpstr>
      <vt:lpstr>Physics-informed neural network (PINN)</vt:lpstr>
      <vt:lpstr>Smooth activation requirement for PINN</vt:lpstr>
      <vt:lpstr>Another smooth choice - Swish</vt:lpstr>
      <vt:lpstr>How to compute derivative in PyTorch? </vt:lpstr>
      <vt:lpstr>Radioactive decay, solving du/dt=-λu</vt:lpstr>
      <vt:lpstr>PyTorch for decay problem</vt:lpstr>
      <vt:lpstr>Nonlinear Schrödinger equation</vt:lpstr>
      <vt:lpstr>Questions and Answers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127</cp:revision>
  <dcterms:created xsi:type="dcterms:W3CDTF">2021-10-08T06:30:06Z</dcterms:created>
  <dcterms:modified xsi:type="dcterms:W3CDTF">2026-09-05T07:37:19Z</dcterms:modified>
</cp:coreProperties>
</file>