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3" r:id="rId2"/>
  </p:sldMasterIdLst>
  <p:notesMasterIdLst>
    <p:notesMasterId r:id="rId25"/>
  </p:notesMasterIdLst>
  <p:sldIdLst>
    <p:sldId id="256" r:id="rId3"/>
    <p:sldId id="280" r:id="rId4"/>
    <p:sldId id="452" r:id="rId5"/>
    <p:sldId id="418" r:id="rId6"/>
    <p:sldId id="453" r:id="rId7"/>
    <p:sldId id="454" r:id="rId8"/>
    <p:sldId id="455" r:id="rId9"/>
    <p:sldId id="260" r:id="rId10"/>
    <p:sldId id="262" r:id="rId11"/>
    <p:sldId id="263" r:id="rId12"/>
    <p:sldId id="264" r:id="rId13"/>
    <p:sldId id="265" r:id="rId14"/>
    <p:sldId id="266" r:id="rId15"/>
    <p:sldId id="457" r:id="rId16"/>
    <p:sldId id="458" r:id="rId17"/>
    <p:sldId id="460" r:id="rId18"/>
    <p:sldId id="459" r:id="rId19"/>
    <p:sldId id="420" r:id="rId20"/>
    <p:sldId id="461" r:id="rId21"/>
    <p:sldId id="462" r:id="rId22"/>
    <p:sldId id="463" r:id="rId23"/>
    <p:sldId id="464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178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648" y="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theme" Target="theme/theme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viewProps" Target="viewProps.xml"/><Relationship Id="rId30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8D63C131-2ED3-4573-8089-D9B225BD2C4D}"/>
    <pc:docChg chg="custSel addSld delSld modSld">
      <pc:chgData name="Wang Jian-Sheng" userId="7d25d710-0931-49a3-acef-49192cec40f2" providerId="ADAL" clId="{8D63C131-2ED3-4573-8089-D9B225BD2C4D}" dt="2026-06-17T06:16:07.251" v="4346" actId="20577"/>
      <pc:docMkLst>
        <pc:docMk/>
      </pc:docMkLst>
      <pc:sldChg chg="modSp">
        <pc:chgData name="Wang Jian-Sheng" userId="7d25d710-0931-49a3-acef-49192cec40f2" providerId="ADAL" clId="{8D63C131-2ED3-4573-8089-D9B225BD2C4D}" dt="2026-06-17T06:07:16.304" v="4323" actId="20577"/>
        <pc:sldMkLst>
          <pc:docMk/>
          <pc:sldMk cId="4234472139" sldId="256"/>
        </pc:sldMkLst>
        <pc:spChg chg="mod">
          <ac:chgData name="Wang Jian-Sheng" userId="7d25d710-0931-49a3-acef-49192cec40f2" providerId="ADAL" clId="{8D63C131-2ED3-4573-8089-D9B225BD2C4D}" dt="2026-06-11T06:10:30.923" v="4239" actId="113"/>
          <ac:spMkLst>
            <pc:docMk/>
            <pc:sldMk cId="4234472139" sldId="256"/>
            <ac:spMk id="2" creationId="{FF23F6A8-5880-4338-8FDE-5B0CB490CF83}"/>
          </ac:spMkLst>
        </pc:spChg>
        <pc:spChg chg="mod">
          <ac:chgData name="Wang Jian-Sheng" userId="7d25d710-0931-49a3-acef-49192cec40f2" providerId="ADAL" clId="{8D63C131-2ED3-4573-8089-D9B225BD2C4D}" dt="2026-06-17T06:07:16.304" v="4323" actId="20577"/>
          <ac:spMkLst>
            <pc:docMk/>
            <pc:sldMk cId="4234472139" sldId="256"/>
            <ac:spMk id="3" creationId="{AD57C423-D6D9-4AF7-9371-58FB4065B198}"/>
          </ac:spMkLst>
        </pc:spChg>
      </pc:sldChg>
      <pc:sldChg chg="addSp modSp add del">
        <pc:chgData name="Wang Jian-Sheng" userId="7d25d710-0931-49a3-acef-49192cec40f2" providerId="ADAL" clId="{8D63C131-2ED3-4573-8089-D9B225BD2C4D}" dt="2026-06-11T02:51:24.878" v="3272" actId="20577"/>
        <pc:sldMkLst>
          <pc:docMk/>
          <pc:sldMk cId="0" sldId="260"/>
        </pc:sldMkLst>
        <pc:spChg chg="add mod">
          <ac:chgData name="Wang Jian-Sheng" userId="7d25d710-0931-49a3-acef-49192cec40f2" providerId="ADAL" clId="{8D63C131-2ED3-4573-8089-D9B225BD2C4D}" dt="2026-06-11T02:51:24.878" v="3272" actId="20577"/>
          <ac:spMkLst>
            <pc:docMk/>
            <pc:sldMk cId="0" sldId="260"/>
            <ac:spMk id="3" creationId="{05DEAF85-7E8B-4D10-B48D-EBF08D276A07}"/>
          </ac:spMkLst>
        </pc:spChg>
      </pc:sldChg>
      <pc:sldChg chg="add del">
        <pc:chgData name="Wang Jian-Sheng" userId="7d25d710-0931-49a3-acef-49192cec40f2" providerId="ADAL" clId="{8D63C131-2ED3-4573-8089-D9B225BD2C4D}" dt="2026-06-09T03:39:12.411" v="1153"/>
        <pc:sldMkLst>
          <pc:docMk/>
          <pc:sldMk cId="0" sldId="262"/>
        </pc:sldMkLst>
      </pc:sldChg>
      <pc:sldChg chg="addSp modSp add del">
        <pc:chgData name="Wang Jian-Sheng" userId="7d25d710-0931-49a3-acef-49192cec40f2" providerId="ADAL" clId="{8D63C131-2ED3-4573-8089-D9B225BD2C4D}" dt="2026-06-11T02:55:42.981" v="3312" actId="14100"/>
        <pc:sldMkLst>
          <pc:docMk/>
          <pc:sldMk cId="0" sldId="263"/>
        </pc:sldMkLst>
        <pc:spChg chg="add mod">
          <ac:chgData name="Wang Jian-Sheng" userId="7d25d710-0931-49a3-acef-49192cec40f2" providerId="ADAL" clId="{8D63C131-2ED3-4573-8089-D9B225BD2C4D}" dt="2026-06-11T02:55:42.981" v="3312" actId="14100"/>
          <ac:spMkLst>
            <pc:docMk/>
            <pc:sldMk cId="0" sldId="263"/>
            <ac:spMk id="3" creationId="{014C1C42-1717-4370-B445-2994D2F2CD30}"/>
          </ac:spMkLst>
        </pc:spChg>
      </pc:sldChg>
      <pc:sldChg chg="add del">
        <pc:chgData name="Wang Jian-Sheng" userId="7d25d710-0931-49a3-acef-49192cec40f2" providerId="ADAL" clId="{8D63C131-2ED3-4573-8089-D9B225BD2C4D}" dt="2026-06-09T03:39:12.411" v="1153"/>
        <pc:sldMkLst>
          <pc:docMk/>
          <pc:sldMk cId="0" sldId="264"/>
        </pc:sldMkLst>
      </pc:sldChg>
      <pc:sldChg chg="add del">
        <pc:chgData name="Wang Jian-Sheng" userId="7d25d710-0931-49a3-acef-49192cec40f2" providerId="ADAL" clId="{8D63C131-2ED3-4573-8089-D9B225BD2C4D}" dt="2026-06-09T03:39:12.411" v="1153"/>
        <pc:sldMkLst>
          <pc:docMk/>
          <pc:sldMk cId="0" sldId="265"/>
        </pc:sldMkLst>
      </pc:sldChg>
      <pc:sldChg chg="addSp delSp modSp add del">
        <pc:chgData name="Wang Jian-Sheng" userId="7d25d710-0931-49a3-acef-49192cec40f2" providerId="ADAL" clId="{8D63C131-2ED3-4573-8089-D9B225BD2C4D}" dt="2026-06-17T06:12:33.660" v="4339" actId="166"/>
        <pc:sldMkLst>
          <pc:docMk/>
          <pc:sldMk cId="0" sldId="266"/>
        </pc:sldMkLst>
        <pc:spChg chg="add del mod">
          <ac:chgData name="Wang Jian-Sheng" userId="7d25d710-0931-49a3-acef-49192cec40f2" providerId="ADAL" clId="{8D63C131-2ED3-4573-8089-D9B225BD2C4D}" dt="2026-06-09T04:05:48.835" v="1408" actId="478"/>
          <ac:spMkLst>
            <pc:docMk/>
            <pc:sldMk cId="0" sldId="266"/>
            <ac:spMk id="4" creationId="{4B188A33-7344-440C-8C11-E15628F1B58C}"/>
          </ac:spMkLst>
        </pc:spChg>
        <pc:picChg chg="add mod ord">
          <ac:chgData name="Wang Jian-Sheng" userId="7d25d710-0931-49a3-acef-49192cec40f2" providerId="ADAL" clId="{8D63C131-2ED3-4573-8089-D9B225BD2C4D}" dt="2026-06-17T06:12:33.660" v="4339" actId="166"/>
          <ac:picMkLst>
            <pc:docMk/>
            <pc:sldMk cId="0" sldId="266"/>
            <ac:picMk id="2" creationId="{3344A6E5-D6A3-4F38-A6F9-D676A0B0EB84}"/>
          </ac:picMkLst>
        </pc:picChg>
        <pc:picChg chg="del">
          <ac:chgData name="Wang Jian-Sheng" userId="7d25d710-0931-49a3-acef-49192cec40f2" providerId="ADAL" clId="{8D63C131-2ED3-4573-8089-D9B225BD2C4D}" dt="2026-06-09T04:04:51.165" v="1262" actId="478"/>
          <ac:picMkLst>
            <pc:docMk/>
            <pc:sldMk cId="0" sldId="266"/>
            <ac:picMk id="342020" creationId="{44106CF6-4549-4B88-A2AE-BCD1841984D4}"/>
          </ac:picMkLst>
        </pc:picChg>
      </pc:sldChg>
      <pc:sldChg chg="modSp">
        <pc:chgData name="Wang Jian-Sheng" userId="7d25d710-0931-49a3-acef-49192cec40f2" providerId="ADAL" clId="{8D63C131-2ED3-4573-8089-D9B225BD2C4D}" dt="2026-06-11T06:14:35.685" v="4240" actId="20577"/>
        <pc:sldMkLst>
          <pc:docMk/>
          <pc:sldMk cId="1289513962" sldId="280"/>
        </pc:sldMkLst>
        <pc:spChg chg="mod">
          <ac:chgData name="Wang Jian-Sheng" userId="7d25d710-0931-49a3-acef-49192cec40f2" providerId="ADAL" clId="{8D63C131-2ED3-4573-8089-D9B225BD2C4D}" dt="2026-06-11T06:14:35.685" v="4240" actId="20577"/>
          <ac:spMkLst>
            <pc:docMk/>
            <pc:sldMk cId="1289513962" sldId="280"/>
            <ac:spMk id="3" creationId="{E734D75C-4FA2-4B39-A9A9-4F17741FBF2D}"/>
          </ac:spMkLst>
        </pc:spChg>
      </pc:sldChg>
      <pc:sldChg chg="modSp modNotesTx">
        <pc:chgData name="Wang Jian-Sheng" userId="7d25d710-0931-49a3-acef-49192cec40f2" providerId="ADAL" clId="{8D63C131-2ED3-4573-8089-D9B225BD2C4D}" dt="2026-06-11T06:17:22.464" v="4268" actId="20577"/>
        <pc:sldMkLst>
          <pc:docMk/>
          <pc:sldMk cId="725279648" sldId="418"/>
        </pc:sldMkLst>
        <pc:spChg chg="mod">
          <ac:chgData name="Wang Jian-Sheng" userId="7d25d710-0931-49a3-acef-49192cec40f2" providerId="ADAL" clId="{8D63C131-2ED3-4573-8089-D9B225BD2C4D}" dt="2026-06-11T06:16:48.463" v="4241" actId="20577"/>
          <ac:spMkLst>
            <pc:docMk/>
            <pc:sldMk cId="725279648" sldId="418"/>
            <ac:spMk id="10" creationId="{669305A2-A8DD-4CC6-8818-71A5181AFEBF}"/>
          </ac:spMkLst>
        </pc:spChg>
      </pc:sldChg>
      <pc:sldChg chg="modSp add">
        <pc:chgData name="Wang Jian-Sheng" userId="7d25d710-0931-49a3-acef-49192cec40f2" providerId="ADAL" clId="{8D63C131-2ED3-4573-8089-D9B225BD2C4D}" dt="2026-06-10T07:02:05.679" v="2887" actId="20577"/>
        <pc:sldMkLst>
          <pc:docMk/>
          <pc:sldMk cId="658784767" sldId="420"/>
        </pc:sldMkLst>
        <pc:spChg chg="mod">
          <ac:chgData name="Wang Jian-Sheng" userId="7d25d710-0931-49a3-acef-49192cec40f2" providerId="ADAL" clId="{8D63C131-2ED3-4573-8089-D9B225BD2C4D}" dt="2026-06-10T07:02:05.679" v="2887" actId="20577"/>
          <ac:spMkLst>
            <pc:docMk/>
            <pc:sldMk cId="658784767" sldId="420"/>
            <ac:spMk id="2" creationId="{060BA408-1F36-4A65-9F3B-49465FA0420C}"/>
          </ac:spMkLst>
        </pc:spChg>
      </pc:sldChg>
      <pc:sldChg chg="addSp delSp modSp add">
        <pc:chgData name="Wang Jian-Sheng" userId="7d25d710-0931-49a3-acef-49192cec40f2" providerId="ADAL" clId="{8D63C131-2ED3-4573-8089-D9B225BD2C4D}" dt="2026-06-11T02:48:56.055" v="3254" actId="1035"/>
        <pc:sldMkLst>
          <pc:docMk/>
          <pc:sldMk cId="200144938" sldId="452"/>
        </pc:sldMkLst>
        <pc:spChg chg="mod">
          <ac:chgData name="Wang Jian-Sheng" userId="7d25d710-0931-49a3-acef-49192cec40f2" providerId="ADAL" clId="{8D63C131-2ED3-4573-8089-D9B225BD2C4D}" dt="2026-06-09T02:41:06.207" v="319" actId="20577"/>
          <ac:spMkLst>
            <pc:docMk/>
            <pc:sldMk cId="200144938" sldId="452"/>
            <ac:spMk id="2" creationId="{338CB378-27BB-4DC2-994B-417DFE5133AD}"/>
          </ac:spMkLst>
        </pc:spChg>
        <pc:spChg chg="del">
          <ac:chgData name="Wang Jian-Sheng" userId="7d25d710-0931-49a3-acef-49192cec40f2" providerId="ADAL" clId="{8D63C131-2ED3-4573-8089-D9B225BD2C4D}" dt="2026-06-09T02:41:13.887" v="320" actId="478"/>
          <ac:spMkLst>
            <pc:docMk/>
            <pc:sldMk cId="200144938" sldId="452"/>
            <ac:spMk id="3" creationId="{F82CC515-2A04-4105-8DC7-08D851DBC5D7}"/>
          </ac:spMkLst>
        </pc:spChg>
        <pc:spChg chg="add mod">
          <ac:chgData name="Wang Jian-Sheng" userId="7d25d710-0931-49a3-acef-49192cec40f2" providerId="ADAL" clId="{8D63C131-2ED3-4573-8089-D9B225BD2C4D}" dt="2026-06-09T02:50:52.706" v="387" actId="20577"/>
          <ac:spMkLst>
            <pc:docMk/>
            <pc:sldMk cId="200144938" sldId="452"/>
            <ac:spMk id="6" creationId="{F7CA894B-86D7-4238-893F-B92B460C3EF8}"/>
          </ac:spMkLst>
        </pc:spChg>
        <pc:spChg chg="add mod">
          <ac:chgData name="Wang Jian-Sheng" userId="7d25d710-0931-49a3-acef-49192cec40f2" providerId="ADAL" clId="{8D63C131-2ED3-4573-8089-D9B225BD2C4D}" dt="2026-06-11T02:48:29.850" v="3241" actId="20577"/>
          <ac:spMkLst>
            <pc:docMk/>
            <pc:sldMk cId="200144938" sldId="452"/>
            <ac:spMk id="8" creationId="{0DD00471-40BB-432B-8799-97B1FB75ADA4}"/>
          </ac:spMkLst>
        </pc:spChg>
        <pc:picChg chg="add mod">
          <ac:chgData name="Wang Jian-Sheng" userId="7d25d710-0931-49a3-acef-49192cec40f2" providerId="ADAL" clId="{8D63C131-2ED3-4573-8089-D9B225BD2C4D}" dt="2026-06-09T02:47:38.958" v="324" actId="1076"/>
          <ac:picMkLst>
            <pc:docMk/>
            <pc:sldMk cId="200144938" sldId="452"/>
            <ac:picMk id="5" creationId="{47C7E8DA-89EA-4D3A-8C87-81848AFCFD3E}"/>
          </ac:picMkLst>
        </pc:picChg>
        <pc:picChg chg="add mod">
          <ac:chgData name="Wang Jian-Sheng" userId="7d25d710-0931-49a3-acef-49192cec40f2" providerId="ADAL" clId="{8D63C131-2ED3-4573-8089-D9B225BD2C4D}" dt="2026-06-11T02:48:56.055" v="3254" actId="1035"/>
          <ac:picMkLst>
            <pc:docMk/>
            <pc:sldMk cId="200144938" sldId="452"/>
            <ac:picMk id="7" creationId="{15FF68DA-0FA8-49AF-955F-F2F011AF855A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17T06:10:17.118" v="4337" actId="20577"/>
        <pc:sldMkLst>
          <pc:docMk/>
          <pc:sldMk cId="964628618" sldId="453"/>
        </pc:sldMkLst>
        <pc:spChg chg="mod">
          <ac:chgData name="Wang Jian-Sheng" userId="7d25d710-0931-49a3-acef-49192cec40f2" providerId="ADAL" clId="{8D63C131-2ED3-4573-8089-D9B225BD2C4D}" dt="2026-06-09T02:55:27.358" v="530" actId="20577"/>
          <ac:spMkLst>
            <pc:docMk/>
            <pc:sldMk cId="964628618" sldId="453"/>
            <ac:spMk id="2" creationId="{D11F7B89-6334-4BA3-8964-D3589D2532C6}"/>
          </ac:spMkLst>
        </pc:spChg>
        <pc:spChg chg="del">
          <ac:chgData name="Wang Jian-Sheng" userId="7d25d710-0931-49a3-acef-49192cec40f2" providerId="ADAL" clId="{8D63C131-2ED3-4573-8089-D9B225BD2C4D}" dt="2026-06-09T02:57:00.968" v="531" actId="478"/>
          <ac:spMkLst>
            <pc:docMk/>
            <pc:sldMk cId="964628618" sldId="453"/>
            <ac:spMk id="3" creationId="{2EF5626C-755C-4A67-8137-180C510C15FC}"/>
          </ac:spMkLst>
        </pc:spChg>
        <pc:spChg chg="add mod">
          <ac:chgData name="Wang Jian-Sheng" userId="7d25d710-0931-49a3-acef-49192cec40f2" providerId="ADAL" clId="{8D63C131-2ED3-4573-8089-D9B225BD2C4D}" dt="2026-06-17T06:10:17.118" v="4337" actId="20577"/>
          <ac:spMkLst>
            <pc:docMk/>
            <pc:sldMk cId="964628618" sldId="453"/>
            <ac:spMk id="6" creationId="{52391AE4-4545-4111-9B20-434280D8A979}"/>
          </ac:spMkLst>
        </pc:spChg>
        <pc:picChg chg="add mod">
          <ac:chgData name="Wang Jian-Sheng" userId="7d25d710-0931-49a3-acef-49192cec40f2" providerId="ADAL" clId="{8D63C131-2ED3-4573-8089-D9B225BD2C4D}" dt="2026-06-11T06:17:50.418" v="4298" actId="1035"/>
          <ac:picMkLst>
            <pc:docMk/>
            <pc:sldMk cId="964628618" sldId="453"/>
            <ac:picMk id="5" creationId="{DCE4DDC2-9825-428A-B151-C600CE9156F2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09T03:35:57.997" v="1120" actId="1076"/>
        <pc:sldMkLst>
          <pc:docMk/>
          <pc:sldMk cId="3987960418" sldId="454"/>
        </pc:sldMkLst>
        <pc:spChg chg="mod">
          <ac:chgData name="Wang Jian-Sheng" userId="7d25d710-0931-49a3-acef-49192cec40f2" providerId="ADAL" clId="{8D63C131-2ED3-4573-8089-D9B225BD2C4D}" dt="2026-06-09T03:16:51.080" v="1041" actId="20577"/>
          <ac:spMkLst>
            <pc:docMk/>
            <pc:sldMk cId="3987960418" sldId="454"/>
            <ac:spMk id="2" creationId="{A3B6271D-F170-445E-9CAA-B6AA9258CF2F}"/>
          </ac:spMkLst>
        </pc:spChg>
        <pc:spChg chg="del">
          <ac:chgData name="Wang Jian-Sheng" userId="7d25d710-0931-49a3-acef-49192cec40f2" providerId="ADAL" clId="{8D63C131-2ED3-4573-8089-D9B225BD2C4D}" dt="2026-06-09T03:17:13.942" v="1042" actId="478"/>
          <ac:spMkLst>
            <pc:docMk/>
            <pc:sldMk cId="3987960418" sldId="454"/>
            <ac:spMk id="3" creationId="{20D5D309-0839-4260-93B2-0868020C0261}"/>
          </ac:spMkLst>
        </pc:spChg>
        <pc:spChg chg="add mod">
          <ac:chgData name="Wang Jian-Sheng" userId="7d25d710-0931-49a3-acef-49192cec40f2" providerId="ADAL" clId="{8D63C131-2ED3-4573-8089-D9B225BD2C4D}" dt="2026-06-09T03:35:57.997" v="1120" actId="1076"/>
          <ac:spMkLst>
            <pc:docMk/>
            <pc:sldMk cId="3987960418" sldId="454"/>
            <ac:spMk id="6" creationId="{DFDCE0CE-14DA-4A39-85FE-98D586EACE39}"/>
          </ac:spMkLst>
        </pc:spChg>
        <pc:picChg chg="add mod">
          <ac:chgData name="Wang Jian-Sheng" userId="7d25d710-0931-49a3-acef-49192cec40f2" providerId="ADAL" clId="{8D63C131-2ED3-4573-8089-D9B225BD2C4D}" dt="2026-06-09T03:34:13.133" v="1045" actId="1076"/>
          <ac:picMkLst>
            <pc:docMk/>
            <pc:sldMk cId="3987960418" sldId="454"/>
            <ac:picMk id="5" creationId="{011A29C2-6907-427D-8A4B-BFB686049340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09T03:52:47.609" v="1259" actId="1036"/>
        <pc:sldMkLst>
          <pc:docMk/>
          <pc:sldMk cId="3425605618" sldId="455"/>
        </pc:sldMkLst>
        <pc:spChg chg="mod">
          <ac:chgData name="Wang Jian-Sheng" userId="7d25d710-0931-49a3-acef-49192cec40f2" providerId="ADAL" clId="{8D63C131-2ED3-4573-8089-D9B225BD2C4D}" dt="2026-06-09T03:48:08.552" v="1185" actId="20577"/>
          <ac:spMkLst>
            <pc:docMk/>
            <pc:sldMk cId="3425605618" sldId="455"/>
            <ac:spMk id="2" creationId="{4BA5F492-DF09-4CDE-98E1-9125DDCB7F43}"/>
          </ac:spMkLst>
        </pc:spChg>
        <pc:spChg chg="del">
          <ac:chgData name="Wang Jian-Sheng" userId="7d25d710-0931-49a3-acef-49192cec40f2" providerId="ADAL" clId="{8D63C131-2ED3-4573-8089-D9B225BD2C4D}" dt="2026-06-09T03:41:11.970" v="1154" actId="478"/>
          <ac:spMkLst>
            <pc:docMk/>
            <pc:sldMk cId="3425605618" sldId="455"/>
            <ac:spMk id="3" creationId="{EE7EB945-6567-4834-81E0-531814C8FFFC}"/>
          </ac:spMkLst>
        </pc:spChg>
        <pc:spChg chg="add mod">
          <ac:chgData name="Wang Jian-Sheng" userId="7d25d710-0931-49a3-acef-49192cec40f2" providerId="ADAL" clId="{8D63C131-2ED3-4573-8089-D9B225BD2C4D}" dt="2026-06-09T03:51:03.777" v="1240" actId="1076"/>
          <ac:spMkLst>
            <pc:docMk/>
            <pc:sldMk cId="3425605618" sldId="455"/>
            <ac:spMk id="8" creationId="{878122D5-2F0C-41F7-B929-7CB9145433FD}"/>
          </ac:spMkLst>
        </pc:spChg>
        <pc:spChg chg="add mod">
          <ac:chgData name="Wang Jian-Sheng" userId="7d25d710-0931-49a3-acef-49192cec40f2" providerId="ADAL" clId="{8D63C131-2ED3-4573-8089-D9B225BD2C4D}" dt="2026-06-09T03:52:47.609" v="1259" actId="1036"/>
          <ac:spMkLst>
            <pc:docMk/>
            <pc:sldMk cId="3425605618" sldId="455"/>
            <ac:spMk id="9" creationId="{1AE5CBAA-400B-4E6D-859D-041D150F2861}"/>
          </ac:spMkLst>
        </pc:spChg>
        <pc:picChg chg="add mod">
          <ac:chgData name="Wang Jian-Sheng" userId="7d25d710-0931-49a3-acef-49192cec40f2" providerId="ADAL" clId="{8D63C131-2ED3-4573-8089-D9B225BD2C4D}" dt="2026-06-09T03:47:50.078" v="1172" actId="1076"/>
          <ac:picMkLst>
            <pc:docMk/>
            <pc:sldMk cId="3425605618" sldId="455"/>
            <ac:picMk id="5" creationId="{F7329148-DDF2-4722-8A3F-6B7377466089}"/>
          </ac:picMkLst>
        </pc:picChg>
        <pc:picChg chg="add mod">
          <ac:chgData name="Wang Jian-Sheng" userId="7d25d710-0931-49a3-acef-49192cec40f2" providerId="ADAL" clId="{8D63C131-2ED3-4573-8089-D9B225BD2C4D}" dt="2026-06-09T03:47:53.901" v="1173" actId="1076"/>
          <ac:picMkLst>
            <pc:docMk/>
            <pc:sldMk cId="3425605618" sldId="455"/>
            <ac:picMk id="6" creationId="{3944DA4A-F944-4860-8C8A-0FE50ED3714F}"/>
          </ac:picMkLst>
        </pc:picChg>
        <pc:picChg chg="add mod">
          <ac:chgData name="Wang Jian-Sheng" userId="7d25d710-0931-49a3-acef-49192cec40f2" providerId="ADAL" clId="{8D63C131-2ED3-4573-8089-D9B225BD2C4D}" dt="2026-06-09T03:46:20.688" v="1162" actId="1076"/>
          <ac:picMkLst>
            <pc:docMk/>
            <pc:sldMk cId="3425605618" sldId="455"/>
            <ac:picMk id="7" creationId="{860CAC1A-EFD0-49A6-BA10-90A91BE5EEF2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09T06:11:57.072" v="1529" actId="1076"/>
        <pc:sldMkLst>
          <pc:docMk/>
          <pc:sldMk cId="2891170171" sldId="457"/>
        </pc:sldMkLst>
        <pc:spChg chg="mod">
          <ac:chgData name="Wang Jian-Sheng" userId="7d25d710-0931-49a3-acef-49192cec40f2" providerId="ADAL" clId="{8D63C131-2ED3-4573-8089-D9B225BD2C4D}" dt="2026-06-09T06:09:19.037" v="1442" actId="20577"/>
          <ac:spMkLst>
            <pc:docMk/>
            <pc:sldMk cId="2891170171" sldId="457"/>
            <ac:spMk id="2" creationId="{B61BC6C2-0B94-4108-957B-597A6FC2E745}"/>
          </ac:spMkLst>
        </pc:spChg>
        <pc:spChg chg="del">
          <ac:chgData name="Wang Jian-Sheng" userId="7d25d710-0931-49a3-acef-49192cec40f2" providerId="ADAL" clId="{8D63C131-2ED3-4573-8089-D9B225BD2C4D}" dt="2026-06-09T06:09:03.711" v="1413" actId="478"/>
          <ac:spMkLst>
            <pc:docMk/>
            <pc:sldMk cId="2891170171" sldId="457"/>
            <ac:spMk id="3" creationId="{2D24D505-907E-4DA3-831D-63FA1EE6EC07}"/>
          </ac:spMkLst>
        </pc:spChg>
        <pc:spChg chg="add mod">
          <ac:chgData name="Wang Jian-Sheng" userId="7d25d710-0931-49a3-acef-49192cec40f2" providerId="ADAL" clId="{8D63C131-2ED3-4573-8089-D9B225BD2C4D}" dt="2026-06-09T06:10:15.395" v="1484" actId="14100"/>
          <ac:spMkLst>
            <pc:docMk/>
            <pc:sldMk cId="2891170171" sldId="457"/>
            <ac:spMk id="6" creationId="{C6A86763-AAB9-4BDF-B689-16360D573D39}"/>
          </ac:spMkLst>
        </pc:spChg>
        <pc:spChg chg="add mod">
          <ac:chgData name="Wang Jian-Sheng" userId="7d25d710-0931-49a3-acef-49192cec40f2" providerId="ADAL" clId="{8D63C131-2ED3-4573-8089-D9B225BD2C4D}" dt="2026-06-09T06:11:57.072" v="1529" actId="1076"/>
          <ac:spMkLst>
            <pc:docMk/>
            <pc:sldMk cId="2891170171" sldId="457"/>
            <ac:spMk id="7" creationId="{51E80FB0-0325-4239-B893-3D216DD781BD}"/>
          </ac:spMkLst>
        </pc:spChg>
        <pc:picChg chg="add mod">
          <ac:chgData name="Wang Jian-Sheng" userId="7d25d710-0931-49a3-acef-49192cec40f2" providerId="ADAL" clId="{8D63C131-2ED3-4573-8089-D9B225BD2C4D}" dt="2026-06-09T06:09:25.916" v="1443" actId="14100"/>
          <ac:picMkLst>
            <pc:docMk/>
            <pc:sldMk cId="2891170171" sldId="457"/>
            <ac:picMk id="5" creationId="{C10F8862-E1B9-4DED-91C9-E1FD373D0755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11T02:58:52.591" v="3353" actId="1076"/>
        <pc:sldMkLst>
          <pc:docMk/>
          <pc:sldMk cId="1798564185" sldId="458"/>
        </pc:sldMkLst>
        <pc:spChg chg="mod">
          <ac:chgData name="Wang Jian-Sheng" userId="7d25d710-0931-49a3-acef-49192cec40f2" providerId="ADAL" clId="{8D63C131-2ED3-4573-8089-D9B225BD2C4D}" dt="2026-06-09T06:12:43.269" v="1559" actId="20577"/>
          <ac:spMkLst>
            <pc:docMk/>
            <pc:sldMk cId="1798564185" sldId="458"/>
            <ac:spMk id="2" creationId="{2406286A-123D-45C6-9FE6-BC0E2D3E610A}"/>
          </ac:spMkLst>
        </pc:spChg>
        <pc:spChg chg="mod">
          <ac:chgData name="Wang Jian-Sheng" userId="7d25d710-0931-49a3-acef-49192cec40f2" providerId="ADAL" clId="{8D63C131-2ED3-4573-8089-D9B225BD2C4D}" dt="2026-06-09T06:46:59.657" v="2577" actId="20577"/>
          <ac:spMkLst>
            <pc:docMk/>
            <pc:sldMk cId="1798564185" sldId="458"/>
            <ac:spMk id="3" creationId="{AA69B755-7E14-48C9-9BE1-5470F93ADDD8}"/>
          </ac:spMkLst>
        </pc:spChg>
        <pc:spChg chg="add mod ord">
          <ac:chgData name="Wang Jian-Sheng" userId="7d25d710-0931-49a3-acef-49192cec40f2" providerId="ADAL" clId="{8D63C131-2ED3-4573-8089-D9B225BD2C4D}" dt="2026-06-09T07:04:49.199" v="2819" actId="20577"/>
          <ac:spMkLst>
            <pc:docMk/>
            <pc:sldMk cId="1798564185" sldId="458"/>
            <ac:spMk id="5" creationId="{3433F11F-EC2C-4BEA-81E2-0715E7187C15}"/>
          </ac:spMkLst>
        </pc:spChg>
        <pc:spChg chg="add mod">
          <ac:chgData name="Wang Jian-Sheng" userId="7d25d710-0931-49a3-acef-49192cec40f2" providerId="ADAL" clId="{8D63C131-2ED3-4573-8089-D9B225BD2C4D}" dt="2026-06-09T07:04:55.626" v="2823" actId="20577"/>
          <ac:spMkLst>
            <pc:docMk/>
            <pc:sldMk cId="1798564185" sldId="458"/>
            <ac:spMk id="6" creationId="{5DBB3AAB-AD05-4357-94DF-9B0713895C51}"/>
          </ac:spMkLst>
        </pc:spChg>
        <pc:spChg chg="add mod">
          <ac:chgData name="Wang Jian-Sheng" userId="7d25d710-0931-49a3-acef-49192cec40f2" providerId="ADAL" clId="{8D63C131-2ED3-4573-8089-D9B225BD2C4D}" dt="2026-06-09T07:05:00.895" v="2827" actId="20577"/>
          <ac:spMkLst>
            <pc:docMk/>
            <pc:sldMk cId="1798564185" sldId="458"/>
            <ac:spMk id="7" creationId="{6F30A151-14DF-4134-A47F-5CBCA3D56A95}"/>
          </ac:spMkLst>
        </pc:spChg>
        <pc:spChg chg="add del mod">
          <ac:chgData name="Wang Jian-Sheng" userId="7d25d710-0931-49a3-acef-49192cec40f2" providerId="ADAL" clId="{8D63C131-2ED3-4573-8089-D9B225BD2C4D}" dt="2026-06-09T06:30:49.007" v="2251"/>
          <ac:spMkLst>
            <pc:docMk/>
            <pc:sldMk cId="1798564185" sldId="458"/>
            <ac:spMk id="8" creationId="{45A2F0E9-2B19-4BC0-8D46-D474C36A990E}"/>
          </ac:spMkLst>
        </pc:spChg>
        <pc:spChg chg="add mod">
          <ac:chgData name="Wang Jian-Sheng" userId="7d25d710-0931-49a3-acef-49192cec40f2" providerId="ADAL" clId="{8D63C131-2ED3-4573-8089-D9B225BD2C4D}" dt="2026-06-11T02:58:52.591" v="3353" actId="1076"/>
          <ac:spMkLst>
            <pc:docMk/>
            <pc:sldMk cId="1798564185" sldId="458"/>
            <ac:spMk id="8" creationId="{56B35769-BD03-4146-83FB-1B6C3B69D544}"/>
          </ac:spMkLst>
        </pc:spChg>
        <pc:spChg chg="add mod">
          <ac:chgData name="Wang Jian-Sheng" userId="7d25d710-0931-49a3-acef-49192cec40f2" providerId="ADAL" clId="{8D63C131-2ED3-4573-8089-D9B225BD2C4D}" dt="2026-06-09T06:31:35.235" v="2274" actId="255"/>
          <ac:spMkLst>
            <pc:docMk/>
            <pc:sldMk cId="1798564185" sldId="458"/>
            <ac:spMk id="9" creationId="{B1D6B4FC-A954-4A3F-B1C5-C91A2BE8C630}"/>
          </ac:spMkLst>
        </pc:spChg>
        <pc:spChg chg="add del mod">
          <ac:chgData name="Wang Jian-Sheng" userId="7d25d710-0931-49a3-acef-49192cec40f2" providerId="ADAL" clId="{8D63C131-2ED3-4573-8089-D9B225BD2C4D}" dt="2026-06-09T06:32:18.738" v="2299"/>
          <ac:spMkLst>
            <pc:docMk/>
            <pc:sldMk cId="1798564185" sldId="458"/>
            <ac:spMk id="10" creationId="{42F26585-0D9B-400F-AA74-E1A9EDF8D90F}"/>
          </ac:spMkLst>
        </pc:spChg>
        <pc:spChg chg="add mod">
          <ac:chgData name="Wang Jian-Sheng" userId="7d25d710-0931-49a3-acef-49192cec40f2" providerId="ADAL" clId="{8D63C131-2ED3-4573-8089-D9B225BD2C4D}" dt="2026-06-09T06:32:50.817" v="2424" actId="1038"/>
          <ac:spMkLst>
            <pc:docMk/>
            <pc:sldMk cId="1798564185" sldId="458"/>
            <ac:spMk id="11" creationId="{A9D34C02-8A86-40F8-B279-732E9AAE2B6E}"/>
          </ac:spMkLst>
        </pc:spChg>
        <pc:spChg chg="add mod">
          <ac:chgData name="Wang Jian-Sheng" userId="7d25d710-0931-49a3-acef-49192cec40f2" providerId="ADAL" clId="{8D63C131-2ED3-4573-8089-D9B225BD2C4D}" dt="2026-06-09T06:44:34.307" v="2529" actId="1076"/>
          <ac:spMkLst>
            <pc:docMk/>
            <pc:sldMk cId="1798564185" sldId="458"/>
            <ac:spMk id="12" creationId="{F3530B7D-AFAD-4183-8D69-247EF200618A}"/>
          </ac:spMkLst>
        </pc:spChg>
      </pc:sldChg>
      <pc:sldChg chg="addSp delSp modSp add">
        <pc:chgData name="Wang Jian-Sheng" userId="7d25d710-0931-49a3-acef-49192cec40f2" providerId="ADAL" clId="{8D63C131-2ED3-4573-8089-D9B225BD2C4D}" dt="2026-06-11T06:20:31.167" v="4299" actId="14100"/>
        <pc:sldMkLst>
          <pc:docMk/>
          <pc:sldMk cId="2074785362" sldId="459"/>
        </pc:sldMkLst>
        <pc:spChg chg="mod">
          <ac:chgData name="Wang Jian-Sheng" userId="7d25d710-0931-49a3-acef-49192cec40f2" providerId="ADAL" clId="{8D63C131-2ED3-4573-8089-D9B225BD2C4D}" dt="2026-06-09T06:53:52.688" v="2730" actId="20577"/>
          <ac:spMkLst>
            <pc:docMk/>
            <pc:sldMk cId="2074785362" sldId="459"/>
            <ac:spMk id="2" creationId="{00D22181-7905-4A1A-A59D-8B0A2B39D030}"/>
          </ac:spMkLst>
        </pc:spChg>
        <pc:spChg chg="del">
          <ac:chgData name="Wang Jian-Sheng" userId="7d25d710-0931-49a3-acef-49192cec40f2" providerId="ADAL" clId="{8D63C131-2ED3-4573-8089-D9B225BD2C4D}" dt="2026-06-09T06:49:07.338" v="2579" actId="478"/>
          <ac:spMkLst>
            <pc:docMk/>
            <pc:sldMk cId="2074785362" sldId="459"/>
            <ac:spMk id="3" creationId="{643CBDD6-E0F0-452A-AE79-36D6750C1B6B}"/>
          </ac:spMkLst>
        </pc:spChg>
        <pc:spChg chg="add mod">
          <ac:chgData name="Wang Jian-Sheng" userId="7d25d710-0931-49a3-acef-49192cec40f2" providerId="ADAL" clId="{8D63C131-2ED3-4573-8089-D9B225BD2C4D}" dt="2026-06-11T06:20:31.167" v="4299" actId="14100"/>
          <ac:spMkLst>
            <pc:docMk/>
            <pc:sldMk cId="2074785362" sldId="459"/>
            <ac:spMk id="6" creationId="{A7F61238-A81F-4804-8E38-00796CB12067}"/>
          </ac:spMkLst>
        </pc:spChg>
        <pc:spChg chg="add mod">
          <ac:chgData name="Wang Jian-Sheng" userId="7d25d710-0931-49a3-acef-49192cec40f2" providerId="ADAL" clId="{8D63C131-2ED3-4573-8089-D9B225BD2C4D}" dt="2026-06-09T06:53:30.342" v="2702" actId="20577"/>
          <ac:spMkLst>
            <pc:docMk/>
            <pc:sldMk cId="2074785362" sldId="459"/>
            <ac:spMk id="8" creationId="{AE5145B8-8D0D-436B-953E-7EFFBFC137FE}"/>
          </ac:spMkLst>
        </pc:spChg>
        <pc:picChg chg="add mod">
          <ac:chgData name="Wang Jian-Sheng" userId="7d25d710-0931-49a3-acef-49192cec40f2" providerId="ADAL" clId="{8D63C131-2ED3-4573-8089-D9B225BD2C4D}" dt="2026-06-09T06:52:14.822" v="2622" actId="14100"/>
          <ac:picMkLst>
            <pc:docMk/>
            <pc:sldMk cId="2074785362" sldId="459"/>
            <ac:picMk id="5" creationId="{6BED5EEB-D525-498A-A629-A52C395DA486}"/>
          </ac:picMkLst>
        </pc:picChg>
        <pc:picChg chg="add mod">
          <ac:chgData name="Wang Jian-Sheng" userId="7d25d710-0931-49a3-acef-49192cec40f2" providerId="ADAL" clId="{8D63C131-2ED3-4573-8089-D9B225BD2C4D}" dt="2026-06-09T06:52:23.559" v="2623" actId="1076"/>
          <ac:picMkLst>
            <pc:docMk/>
            <pc:sldMk cId="2074785362" sldId="459"/>
            <ac:picMk id="7" creationId="{1D22ACE6-9707-4219-B1EB-14768B04D8AC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09T06:59:55.818" v="2792" actId="1076"/>
        <pc:sldMkLst>
          <pc:docMk/>
          <pc:sldMk cId="1847672270" sldId="460"/>
        </pc:sldMkLst>
        <pc:spChg chg="mod">
          <ac:chgData name="Wang Jian-Sheng" userId="7d25d710-0931-49a3-acef-49192cec40f2" providerId="ADAL" clId="{8D63C131-2ED3-4573-8089-D9B225BD2C4D}" dt="2026-06-09T06:59:20.228" v="2791" actId="20577"/>
          <ac:spMkLst>
            <pc:docMk/>
            <pc:sldMk cId="1847672270" sldId="460"/>
            <ac:spMk id="2" creationId="{90BCF43D-5D39-4E1E-8C83-783B703DD5CF}"/>
          </ac:spMkLst>
        </pc:spChg>
        <pc:spChg chg="del">
          <ac:chgData name="Wang Jian-Sheng" userId="7d25d710-0931-49a3-acef-49192cec40f2" providerId="ADAL" clId="{8D63C131-2ED3-4573-8089-D9B225BD2C4D}" dt="2026-06-09T06:58:09.930" v="2784" actId="478"/>
          <ac:spMkLst>
            <pc:docMk/>
            <pc:sldMk cId="1847672270" sldId="460"/>
            <ac:spMk id="3" creationId="{C1DF8681-9A8B-404A-BD43-342710672353}"/>
          </ac:spMkLst>
        </pc:spChg>
        <pc:picChg chg="add mod">
          <ac:chgData name="Wang Jian-Sheng" userId="7d25d710-0931-49a3-acef-49192cec40f2" providerId="ADAL" clId="{8D63C131-2ED3-4573-8089-D9B225BD2C4D}" dt="2026-06-09T06:59:55.818" v="2792" actId="1076"/>
          <ac:picMkLst>
            <pc:docMk/>
            <pc:sldMk cId="1847672270" sldId="460"/>
            <ac:picMk id="5" creationId="{0F88CD40-46DF-495A-8CBC-D52113FF513B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10T06:56:54.588" v="2877" actId="1076"/>
        <pc:sldMkLst>
          <pc:docMk/>
          <pc:sldMk cId="3435788849" sldId="461"/>
        </pc:sldMkLst>
        <pc:spChg chg="mod">
          <ac:chgData name="Wang Jian-Sheng" userId="7d25d710-0931-49a3-acef-49192cec40f2" providerId="ADAL" clId="{8D63C131-2ED3-4573-8089-D9B225BD2C4D}" dt="2026-06-10T06:52:26.891" v="2870" actId="20577"/>
          <ac:spMkLst>
            <pc:docMk/>
            <pc:sldMk cId="3435788849" sldId="461"/>
            <ac:spMk id="2" creationId="{8C4536AE-3958-4A00-B94B-AC8CBC0B1C0B}"/>
          </ac:spMkLst>
        </pc:spChg>
        <pc:spChg chg="del mod">
          <ac:chgData name="Wang Jian-Sheng" userId="7d25d710-0931-49a3-acef-49192cec40f2" providerId="ADAL" clId="{8D63C131-2ED3-4573-8089-D9B225BD2C4D}" dt="2026-06-10T06:52:44.526" v="2872" actId="478"/>
          <ac:spMkLst>
            <pc:docMk/>
            <pc:sldMk cId="3435788849" sldId="461"/>
            <ac:spMk id="3" creationId="{098A1608-B17D-4816-90BE-DDA37DD9618C}"/>
          </ac:spMkLst>
        </pc:spChg>
        <pc:spChg chg="add del mod">
          <ac:chgData name="Wang Jian-Sheng" userId="7d25d710-0931-49a3-acef-49192cec40f2" providerId="ADAL" clId="{8D63C131-2ED3-4573-8089-D9B225BD2C4D}" dt="2026-06-10T06:52:46.807" v="2873" actId="478"/>
          <ac:spMkLst>
            <pc:docMk/>
            <pc:sldMk cId="3435788849" sldId="461"/>
            <ac:spMk id="6" creationId="{027878A6-18A2-4B7B-A4E4-AA816D791BCF}"/>
          </ac:spMkLst>
        </pc:spChg>
        <pc:spChg chg="add mod">
          <ac:chgData name="Wang Jian-Sheng" userId="7d25d710-0931-49a3-acef-49192cec40f2" providerId="ADAL" clId="{8D63C131-2ED3-4573-8089-D9B225BD2C4D}" dt="2026-06-10T06:56:54.588" v="2877" actId="1076"/>
          <ac:spMkLst>
            <pc:docMk/>
            <pc:sldMk cId="3435788849" sldId="461"/>
            <ac:spMk id="8" creationId="{4BE59774-EB3E-4AFC-8BDD-EBF7A562AC86}"/>
          </ac:spMkLst>
        </pc:spChg>
        <pc:graphicFrameChg chg="add mod">
          <ac:chgData name="Wang Jian-Sheng" userId="7d25d710-0931-49a3-acef-49192cec40f2" providerId="ADAL" clId="{8D63C131-2ED3-4573-8089-D9B225BD2C4D}" dt="2026-06-10T06:56:07.750" v="2875" actId="1076"/>
          <ac:graphicFrameMkLst>
            <pc:docMk/>
            <pc:sldMk cId="3435788849" sldId="461"/>
            <ac:graphicFrameMk id="7" creationId="{7EA4413F-A598-4A6D-AAB2-8C2CEBD712B6}"/>
          </ac:graphicFrameMkLst>
        </pc:graphicFrameChg>
      </pc:sldChg>
      <pc:sldChg chg="addSp delSp modSp add">
        <pc:chgData name="Wang Jian-Sheng" userId="7d25d710-0931-49a3-acef-49192cec40f2" providerId="ADAL" clId="{8D63C131-2ED3-4573-8089-D9B225BD2C4D}" dt="2026-06-11T06:22:19.764" v="4300" actId="20577"/>
        <pc:sldMkLst>
          <pc:docMk/>
          <pc:sldMk cId="1094496589" sldId="462"/>
        </pc:sldMkLst>
        <pc:spChg chg="mod">
          <ac:chgData name="Wang Jian-Sheng" userId="7d25d710-0931-49a3-acef-49192cec40f2" providerId="ADAL" clId="{8D63C131-2ED3-4573-8089-D9B225BD2C4D}" dt="2026-06-10T07:02:51.503" v="2907" actId="20577"/>
          <ac:spMkLst>
            <pc:docMk/>
            <pc:sldMk cId="1094496589" sldId="462"/>
            <ac:spMk id="2" creationId="{B4D65332-62A8-4739-99B8-16C3BAAB817D}"/>
          </ac:spMkLst>
        </pc:spChg>
        <pc:spChg chg="del">
          <ac:chgData name="Wang Jian-Sheng" userId="7d25d710-0931-49a3-acef-49192cec40f2" providerId="ADAL" clId="{8D63C131-2ED3-4573-8089-D9B225BD2C4D}" dt="2026-06-10T07:03:02.607" v="2908" actId="478"/>
          <ac:spMkLst>
            <pc:docMk/>
            <pc:sldMk cId="1094496589" sldId="462"/>
            <ac:spMk id="3" creationId="{23A1DEB0-F171-4AAD-A9E9-507CEF0A55C8}"/>
          </ac:spMkLst>
        </pc:spChg>
        <pc:spChg chg="add mod">
          <ac:chgData name="Wang Jian-Sheng" userId="7d25d710-0931-49a3-acef-49192cec40f2" providerId="ADAL" clId="{8D63C131-2ED3-4573-8089-D9B225BD2C4D}" dt="2026-06-11T06:22:19.764" v="4300" actId="20577"/>
          <ac:spMkLst>
            <pc:docMk/>
            <pc:sldMk cId="1094496589" sldId="462"/>
            <ac:spMk id="6" creationId="{07615E35-1FF5-4961-B8F7-459CF8D0E5E4}"/>
          </ac:spMkLst>
        </pc:spChg>
        <pc:spChg chg="add mod">
          <ac:chgData name="Wang Jian-Sheng" userId="7d25d710-0931-49a3-acef-49192cec40f2" providerId="ADAL" clId="{8D63C131-2ED3-4573-8089-D9B225BD2C4D}" dt="2026-06-10T07:21:19.374" v="3220" actId="113"/>
          <ac:spMkLst>
            <pc:docMk/>
            <pc:sldMk cId="1094496589" sldId="462"/>
            <ac:spMk id="7" creationId="{D8874BFE-4F6D-4823-A83B-3C8041282C71}"/>
          </ac:spMkLst>
        </pc:spChg>
        <pc:spChg chg="add mod">
          <ac:chgData name="Wang Jian-Sheng" userId="7d25d710-0931-49a3-acef-49192cec40f2" providerId="ADAL" clId="{8D63C131-2ED3-4573-8089-D9B225BD2C4D}" dt="2026-06-10T07:20:19.739" v="3212" actId="1076"/>
          <ac:spMkLst>
            <pc:docMk/>
            <pc:sldMk cId="1094496589" sldId="462"/>
            <ac:spMk id="8" creationId="{198CEF55-CEF5-4CD8-A1C3-5459AC2AB701}"/>
          </ac:spMkLst>
        </pc:spChg>
        <pc:picChg chg="add mod">
          <ac:chgData name="Wang Jian-Sheng" userId="7d25d710-0931-49a3-acef-49192cec40f2" providerId="ADAL" clId="{8D63C131-2ED3-4573-8089-D9B225BD2C4D}" dt="2026-06-10T07:07:02.829" v="2913" actId="1076"/>
          <ac:picMkLst>
            <pc:docMk/>
            <pc:sldMk cId="1094496589" sldId="462"/>
            <ac:picMk id="5" creationId="{5FDEE376-0007-4278-8CBE-B564B2D3B812}"/>
          </ac:picMkLst>
        </pc:picChg>
      </pc:sldChg>
      <pc:sldChg chg="addSp delSp modSp add">
        <pc:chgData name="Wang Jian-Sheng" userId="7d25d710-0931-49a3-acef-49192cec40f2" providerId="ADAL" clId="{8D63C131-2ED3-4573-8089-D9B225BD2C4D}" dt="2026-06-11T03:18:19.059" v="3575" actId="1038"/>
        <pc:sldMkLst>
          <pc:docMk/>
          <pc:sldMk cId="2352879470" sldId="463"/>
        </pc:sldMkLst>
        <pc:spChg chg="mod">
          <ac:chgData name="Wang Jian-Sheng" userId="7d25d710-0931-49a3-acef-49192cec40f2" providerId="ADAL" clId="{8D63C131-2ED3-4573-8089-D9B225BD2C4D}" dt="2026-06-11T03:00:23.468" v="3381" actId="20577"/>
          <ac:spMkLst>
            <pc:docMk/>
            <pc:sldMk cId="2352879470" sldId="463"/>
            <ac:spMk id="2" creationId="{F9E0FC82-AC2D-4030-B30A-F2CB0604D9E8}"/>
          </ac:spMkLst>
        </pc:spChg>
        <pc:spChg chg="del">
          <ac:chgData name="Wang Jian-Sheng" userId="7d25d710-0931-49a3-acef-49192cec40f2" providerId="ADAL" clId="{8D63C131-2ED3-4573-8089-D9B225BD2C4D}" dt="2026-06-11T03:05:07.744" v="3382" actId="478"/>
          <ac:spMkLst>
            <pc:docMk/>
            <pc:sldMk cId="2352879470" sldId="463"/>
            <ac:spMk id="3" creationId="{0C6B754F-4B60-4BB3-B980-D296AA628094}"/>
          </ac:spMkLst>
        </pc:spChg>
        <pc:spChg chg="add mod">
          <ac:chgData name="Wang Jian-Sheng" userId="7d25d710-0931-49a3-acef-49192cec40f2" providerId="ADAL" clId="{8D63C131-2ED3-4573-8089-D9B225BD2C4D}" dt="2026-06-11T03:12:16.865" v="3464" actId="1035"/>
          <ac:spMkLst>
            <pc:docMk/>
            <pc:sldMk cId="2352879470" sldId="463"/>
            <ac:spMk id="8" creationId="{448B8902-6D53-4ADD-B242-948BCF5D0EF8}"/>
          </ac:spMkLst>
        </pc:spChg>
        <pc:spChg chg="add mod">
          <ac:chgData name="Wang Jian-Sheng" userId="7d25d710-0931-49a3-acef-49192cec40f2" providerId="ADAL" clId="{8D63C131-2ED3-4573-8089-D9B225BD2C4D}" dt="2026-06-11T03:14:12.590" v="3497" actId="1076"/>
          <ac:spMkLst>
            <pc:docMk/>
            <pc:sldMk cId="2352879470" sldId="463"/>
            <ac:spMk id="9" creationId="{9D5C3616-18BB-40C8-8747-B08E0F816B4D}"/>
          </ac:spMkLst>
        </pc:spChg>
        <pc:spChg chg="add mod">
          <ac:chgData name="Wang Jian-Sheng" userId="7d25d710-0931-49a3-acef-49192cec40f2" providerId="ADAL" clId="{8D63C131-2ED3-4573-8089-D9B225BD2C4D}" dt="2026-06-11T03:17:32.083" v="3561" actId="20577"/>
          <ac:spMkLst>
            <pc:docMk/>
            <pc:sldMk cId="2352879470" sldId="463"/>
            <ac:spMk id="10" creationId="{D46D4F08-C223-41B0-A729-03171C42A85D}"/>
          </ac:spMkLst>
        </pc:spChg>
        <pc:picChg chg="add mod">
          <ac:chgData name="Wang Jian-Sheng" userId="7d25d710-0931-49a3-acef-49192cec40f2" providerId="ADAL" clId="{8D63C131-2ED3-4573-8089-D9B225BD2C4D}" dt="2026-06-11T03:18:19.059" v="3575" actId="1038"/>
          <ac:picMkLst>
            <pc:docMk/>
            <pc:sldMk cId="2352879470" sldId="463"/>
            <ac:picMk id="5" creationId="{564B2031-1E7A-47BE-AF72-A3BF4C9D79C8}"/>
          </ac:picMkLst>
        </pc:picChg>
        <pc:picChg chg="add mod">
          <ac:chgData name="Wang Jian-Sheng" userId="7d25d710-0931-49a3-acef-49192cec40f2" providerId="ADAL" clId="{8D63C131-2ED3-4573-8089-D9B225BD2C4D}" dt="2026-06-11T03:07:36.869" v="3396" actId="1076"/>
          <ac:picMkLst>
            <pc:docMk/>
            <pc:sldMk cId="2352879470" sldId="463"/>
            <ac:picMk id="6" creationId="{7D6F96E6-B9E8-416E-836E-0096E5EFE52B}"/>
          </ac:picMkLst>
        </pc:picChg>
        <pc:picChg chg="add mod">
          <ac:chgData name="Wang Jian-Sheng" userId="7d25d710-0931-49a3-acef-49192cec40f2" providerId="ADAL" clId="{8D63C131-2ED3-4573-8089-D9B225BD2C4D}" dt="2026-06-11T03:16:22.216" v="3501" actId="1076"/>
          <ac:picMkLst>
            <pc:docMk/>
            <pc:sldMk cId="2352879470" sldId="463"/>
            <ac:picMk id="7" creationId="{5B98ADC1-7710-4EF8-A224-5009810650EF}"/>
          </ac:picMkLst>
        </pc:picChg>
      </pc:sldChg>
      <pc:sldChg chg="modSp add">
        <pc:chgData name="Wang Jian-Sheng" userId="7d25d710-0931-49a3-acef-49192cec40f2" providerId="ADAL" clId="{8D63C131-2ED3-4573-8089-D9B225BD2C4D}" dt="2026-06-17T06:16:07.251" v="4346" actId="20577"/>
        <pc:sldMkLst>
          <pc:docMk/>
          <pc:sldMk cId="2206367175" sldId="464"/>
        </pc:sldMkLst>
        <pc:spChg chg="mod">
          <ac:chgData name="Wang Jian-Sheng" userId="7d25d710-0931-49a3-acef-49192cec40f2" providerId="ADAL" clId="{8D63C131-2ED3-4573-8089-D9B225BD2C4D}" dt="2026-06-11T03:18:46.525" v="3597" actId="313"/>
          <ac:spMkLst>
            <pc:docMk/>
            <pc:sldMk cId="2206367175" sldId="464"/>
            <ac:spMk id="2" creationId="{C4377F64-3BB7-4EF7-AC49-58543D011C6F}"/>
          </ac:spMkLst>
        </pc:spChg>
        <pc:spChg chg="mod">
          <ac:chgData name="Wang Jian-Sheng" userId="7d25d710-0931-49a3-acef-49192cec40f2" providerId="ADAL" clId="{8D63C131-2ED3-4573-8089-D9B225BD2C4D}" dt="2026-06-17T06:16:07.251" v="4346" actId="20577"/>
          <ac:spMkLst>
            <pc:docMk/>
            <pc:sldMk cId="2206367175" sldId="464"/>
            <ac:spMk id="3" creationId="{BCADC1A6-28BD-4F28-A124-50E11D7C7743}"/>
          </ac:spMkLst>
        </pc:spChg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2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6/17/2026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6575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DDDAAC4E-2AD1-4173-88C2-0B6A7000B47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10D36519-4DEE-4592-BF76-CDEE85EAC6B2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44066" name="Rectangle 2">
            <a:extLst>
              <a:ext uri="{FF2B5EF4-FFF2-40B4-BE49-F238E27FC236}">
                <a16:creationId xmlns:a16="http://schemas.microsoft.com/office/drawing/2014/main" id="{E3F21655-5DC1-4C4A-8A11-B89066B4217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4067" name="Rectangle 3">
            <a:extLst>
              <a:ext uri="{FF2B5EF4-FFF2-40B4-BE49-F238E27FC236}">
                <a16:creationId xmlns:a16="http://schemas.microsoft.com/office/drawing/2014/main" id="{5331C966-BD4C-4BE3-B193-8329B2A9B76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For a review, see R. H. Swendsen, J.-S. Wang and A. M. Ferrenberg, in “The Monte Carlo Method in Condensed Matter Physics”, K Binder, ed, Springer 1992.  For a complete working program on Swenden-Wang, as well as Sweeny and Gliozzi, see the C program sw-oner-gg.c.  The Fortran program sw2d.f was used mainly for timing computers.</a:t>
            </a:r>
          </a:p>
          <a:p>
            <a:endParaRPr lang="en-US" altLang="en-US"/>
          </a:p>
          <a:p>
            <a:endParaRPr lang="en-US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BCF15BA4-A3FD-4E75-BCFE-76AC9B910EA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83A4DAFF-777D-4314-B6B7-90E6FFE6D1BB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1474" name="Rectangle 2">
            <a:extLst>
              <a:ext uri="{FF2B5EF4-FFF2-40B4-BE49-F238E27FC236}">
                <a16:creationId xmlns:a16="http://schemas.microsoft.com/office/drawing/2014/main" id="{F63C8F07-71A6-40A5-932A-602030DBF298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1475" name="Rectangle 3">
            <a:extLst>
              <a:ext uri="{FF2B5EF4-FFF2-40B4-BE49-F238E27FC236}">
                <a16:creationId xmlns:a16="http://schemas.microsoft.com/office/drawing/2014/main" id="{91C1CEB8-2999-40FA-8874-F030855FF69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Note that there is a factor of 2 difference between Ising Hamiltonian –J</a:t>
            </a:r>
            <a:r>
              <a:rPr lang="el-GR" altLang="en-US">
                <a:cs typeface="Arial" panose="020B0604020202020204" pitchFamily="34" charset="0"/>
              </a:rPr>
              <a:t>Σσ</a:t>
            </a:r>
            <a:r>
              <a:rPr lang="en-US" altLang="en-US" baseline="-25000">
                <a:cs typeface="Arial" panose="020B0604020202020204" pitchFamily="34" charset="0"/>
              </a:rPr>
              <a:t>i</a:t>
            </a: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 baseline="-25000">
                <a:cs typeface="Arial" panose="020B0604020202020204" pitchFamily="34" charset="0"/>
              </a:rPr>
              <a:t>j</a:t>
            </a:r>
            <a:r>
              <a:rPr lang="en-US" altLang="en-US">
                <a:cs typeface="Arial" panose="020B0604020202020204" pitchFamily="34" charset="0"/>
              </a:rPr>
              <a:t> and Potts Hamiltonian –J</a:t>
            </a:r>
            <a:r>
              <a:rPr lang="el-GR" altLang="en-US">
                <a:cs typeface="Arial" panose="020B0604020202020204" pitchFamily="34" charset="0"/>
              </a:rPr>
              <a:t>Σδ</a:t>
            </a:r>
            <a:r>
              <a:rPr lang="en-US" altLang="en-US">
                <a:cs typeface="Arial" panose="020B0604020202020204" pitchFamily="34" charset="0"/>
              </a:rPr>
              <a:t>(</a:t>
            </a: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 baseline="-25000">
                <a:cs typeface="Arial" panose="020B0604020202020204" pitchFamily="34" charset="0"/>
              </a:rPr>
              <a:t>i</a:t>
            </a:r>
            <a:r>
              <a:rPr lang="en-US" altLang="en-US">
                <a:cs typeface="Arial" panose="020B0604020202020204" pitchFamily="34" charset="0"/>
              </a:rPr>
              <a:t>,</a:t>
            </a:r>
            <a:r>
              <a:rPr lang="el-GR" altLang="en-US">
                <a:cs typeface="Arial" panose="020B0604020202020204" pitchFamily="34" charset="0"/>
              </a:rPr>
              <a:t>σ</a:t>
            </a:r>
            <a:r>
              <a:rPr lang="en-US" altLang="en-US" baseline="-25000">
                <a:cs typeface="Arial" panose="020B0604020202020204" pitchFamily="34" charset="0"/>
              </a:rPr>
              <a:t>j</a:t>
            </a:r>
            <a:r>
              <a:rPr lang="en-US" altLang="en-US">
                <a:cs typeface="Arial" panose="020B0604020202020204" pitchFamily="34" charset="0"/>
              </a:rPr>
              <a:t>).  Thus p = 1 –exp(-2J/(kT)) in standard Ising model, but p = 1 – exp(-K) for Potts model.</a:t>
            </a:r>
            <a:endParaRPr lang="el-GR" altLang="en-US"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>
            <a:extLst>
              <a:ext uri="{FF2B5EF4-FFF2-40B4-BE49-F238E27FC236}">
                <a16:creationId xmlns:a16="http://schemas.microsoft.com/office/drawing/2014/main" id="{E4346B22-EE53-422B-BF5F-202CA714A9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3A63EFD2-32DB-4BAA-8CE0-F4EE30320E89}" type="slidenum">
              <a:rPr kumimoji="0" lang="en-US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alt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  <p:sp>
        <p:nvSpPr>
          <p:cNvPr id="362498" name="Rectangle 2">
            <a:extLst>
              <a:ext uri="{FF2B5EF4-FFF2-40B4-BE49-F238E27FC236}">
                <a16:creationId xmlns:a16="http://schemas.microsoft.com/office/drawing/2014/main" id="{AAD576A6-68F1-4B8E-BC97-FAEDBF6028FE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2499" name="Rectangle 3">
            <a:extLst>
              <a:ext uri="{FF2B5EF4-FFF2-40B4-BE49-F238E27FC236}">
                <a16:creationId xmlns:a16="http://schemas.microsoft.com/office/drawing/2014/main" id="{9BC21A8C-72D0-46FF-95FD-C54AFCF486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/>
              <a:t>If a magnetic field is present, the probability of new spins will be based on the field energy.</a:t>
            </a:r>
          </a:p>
          <a:p>
            <a:endParaRPr lang="en-US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6/17/2026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6/17/2026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6/17/2026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6/17/2026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Freeform 2">
            <a:extLst>
              <a:ext uri="{FF2B5EF4-FFF2-40B4-BE49-F238E27FC236}">
                <a16:creationId xmlns:a16="http://schemas.microsoft.com/office/drawing/2014/main" id="{E178059C-1659-4C47-B46C-C820583092E1}"/>
              </a:ext>
            </a:extLst>
          </p:cNvPr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>
              <a:gd name="T0" fmla="*/ 2822 w 3985"/>
              <a:gd name="T1" fmla="*/ 0 h 3619"/>
              <a:gd name="T2" fmla="*/ 0 w 3985"/>
              <a:gd name="T3" fmla="*/ 975 h 3619"/>
              <a:gd name="T4" fmla="*/ 2169 w 3985"/>
              <a:gd name="T5" fmla="*/ 3619 h 3619"/>
              <a:gd name="T6" fmla="*/ 3985 w 3985"/>
              <a:gd name="T7" fmla="*/ 1125 h 3619"/>
              <a:gd name="T8" fmla="*/ 2822 w 3985"/>
              <a:gd name="T9" fmla="*/ 0 h 3619"/>
              <a:gd name="T10" fmla="*/ 2822 w 3985"/>
              <a:gd name="T11" fmla="*/ 0 h 361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40DEA435-2365-4308-A473-62A7445FCA7D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3300"/>
                </a:solidFill>
              </a14:hiddenFill>
            </a:ext>
          </a:ex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100356" name="Rectangle 4">
            <a:extLst>
              <a:ext uri="{FF2B5EF4-FFF2-40B4-BE49-F238E27FC236}">
                <a16:creationId xmlns:a16="http://schemas.microsoft.com/office/drawing/2014/main" id="{FFB2DE1D-312B-484B-97EE-6A944FD5C4D7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100357" name="Rectangle 5">
            <a:extLst>
              <a:ext uri="{FF2B5EF4-FFF2-40B4-BE49-F238E27FC236}">
                <a16:creationId xmlns:a16="http://schemas.microsoft.com/office/drawing/2014/main" id="{8EAE5512-9706-4D49-A400-6D5D8824E4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0358" name="Rectangle 6">
            <a:extLst>
              <a:ext uri="{FF2B5EF4-FFF2-40B4-BE49-F238E27FC236}">
                <a16:creationId xmlns:a16="http://schemas.microsoft.com/office/drawing/2014/main" id="{460FDE0A-F77A-49ED-8163-620C01FB2AA0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100359" name="Rectangle 7">
            <a:extLst>
              <a:ext uri="{FF2B5EF4-FFF2-40B4-BE49-F238E27FC236}">
                <a16:creationId xmlns:a16="http://schemas.microsoft.com/office/drawing/2014/main" id="{037B3445-1334-42E5-9734-D3A22BE69E7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0603AEA-5E44-4A65-9117-088D1099639B}" type="slidenum">
              <a:rPr lang="en-US" altLang="en-US"/>
              <a:pPr/>
              <a:t>‹#›</a:t>
            </a:fld>
            <a:endParaRPr lang="en-US" altLang="en-US"/>
          </a:p>
        </p:txBody>
      </p:sp>
      <p:grpSp>
        <p:nvGrpSpPr>
          <p:cNvPr id="100360" name="Group 8">
            <a:extLst>
              <a:ext uri="{FF2B5EF4-FFF2-40B4-BE49-F238E27FC236}">
                <a16:creationId xmlns:a16="http://schemas.microsoft.com/office/drawing/2014/main" id="{FE561B26-BB2B-460D-90DD-0E4723E5F709}"/>
              </a:ext>
            </a:extLst>
          </p:cNvPr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100361" name="Freeform 9">
              <a:extLst>
                <a:ext uri="{FF2B5EF4-FFF2-40B4-BE49-F238E27FC236}">
                  <a16:creationId xmlns:a16="http://schemas.microsoft.com/office/drawing/2014/main" id="{C4CD9FC2-8674-4F51-96DB-228C7ED55B00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100362" name="Freeform 10">
              <a:extLst>
                <a:ext uri="{FF2B5EF4-FFF2-40B4-BE49-F238E27FC236}">
                  <a16:creationId xmlns:a16="http://schemas.microsoft.com/office/drawing/2014/main" id="{C6E3AB43-95BB-4E37-A573-06909787A45F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100363" name="Freeform 11">
              <a:extLst>
                <a:ext uri="{FF2B5EF4-FFF2-40B4-BE49-F238E27FC236}">
                  <a16:creationId xmlns:a16="http://schemas.microsoft.com/office/drawing/2014/main" id="{4549A988-287C-44D7-AE39-B559D9A0BBE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grpSp>
          <p:nvGrpSpPr>
            <p:cNvPr id="100364" name="Group 12">
              <a:extLst>
                <a:ext uri="{FF2B5EF4-FFF2-40B4-BE49-F238E27FC236}">
                  <a16:creationId xmlns:a16="http://schemas.microsoft.com/office/drawing/2014/main" id="{11CA1F43-F375-485B-BDD3-2AFABDCFBA3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0365" name="Freeform 13">
                <a:extLst>
                  <a:ext uri="{FF2B5EF4-FFF2-40B4-BE49-F238E27FC236}">
                    <a16:creationId xmlns:a16="http://schemas.microsoft.com/office/drawing/2014/main" id="{65F126D1-8B8F-4630-9819-CEF47858E142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66" name="Freeform 14">
                <a:extLst>
                  <a:ext uri="{FF2B5EF4-FFF2-40B4-BE49-F238E27FC236}">
                    <a16:creationId xmlns:a16="http://schemas.microsoft.com/office/drawing/2014/main" id="{5750F10F-1654-4600-B528-8529C4DCADC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67" name="Freeform 15">
                <a:extLst>
                  <a:ext uri="{FF2B5EF4-FFF2-40B4-BE49-F238E27FC236}">
                    <a16:creationId xmlns:a16="http://schemas.microsoft.com/office/drawing/2014/main" id="{CFE9CF41-8491-4E64-B579-8B6BC277D11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68" name="Freeform 16">
                <a:extLst>
                  <a:ext uri="{FF2B5EF4-FFF2-40B4-BE49-F238E27FC236}">
                    <a16:creationId xmlns:a16="http://schemas.microsoft.com/office/drawing/2014/main" id="{50FB1C3C-97DF-4080-B98E-7BC6303742FB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69" name="Freeform 17">
                <a:extLst>
                  <a:ext uri="{FF2B5EF4-FFF2-40B4-BE49-F238E27FC236}">
                    <a16:creationId xmlns:a16="http://schemas.microsoft.com/office/drawing/2014/main" id="{6C8E12FC-CFA5-4909-ADBD-14E1EC5D61B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</p:grpSp>
      </p:grpSp>
      <p:grpSp>
        <p:nvGrpSpPr>
          <p:cNvPr id="100370" name="Group 18">
            <a:extLst>
              <a:ext uri="{FF2B5EF4-FFF2-40B4-BE49-F238E27FC236}">
                <a16:creationId xmlns:a16="http://schemas.microsoft.com/office/drawing/2014/main" id="{62700E2F-6704-4199-BE1D-E85240B3E171}"/>
              </a:ext>
            </a:extLst>
          </p:cNvPr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00371" name="Freeform 19">
              <a:extLst>
                <a:ext uri="{FF2B5EF4-FFF2-40B4-BE49-F238E27FC236}">
                  <a16:creationId xmlns:a16="http://schemas.microsoft.com/office/drawing/2014/main" id="{1FF8F60F-7BE9-49AE-AD82-FFEDCA611FA3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>
                <a:gd name="T0" fmla="*/ 794 w 794"/>
                <a:gd name="T1" fmla="*/ 395 h 414"/>
                <a:gd name="T2" fmla="*/ 710 w 794"/>
                <a:gd name="T3" fmla="*/ 318 h 414"/>
                <a:gd name="T4" fmla="*/ 556 w 794"/>
                <a:gd name="T5" fmla="*/ 210 h 414"/>
                <a:gd name="T6" fmla="*/ 71 w 794"/>
                <a:gd name="T7" fmla="*/ 0 h 414"/>
                <a:gd name="T8" fmla="*/ 23 w 794"/>
                <a:gd name="T9" fmla="*/ 20 h 414"/>
                <a:gd name="T10" fmla="*/ 0 w 794"/>
                <a:gd name="T11" fmla="*/ 83 h 414"/>
                <a:gd name="T12" fmla="*/ 28 w 794"/>
                <a:gd name="T13" fmla="*/ 155 h 414"/>
                <a:gd name="T14" fmla="*/ 570 w 794"/>
                <a:gd name="T15" fmla="*/ 409 h 414"/>
                <a:gd name="T16" fmla="*/ 689 w 794"/>
                <a:gd name="T17" fmla="*/ 393 h 414"/>
                <a:gd name="T18" fmla="*/ 785 w 794"/>
                <a:gd name="T19" fmla="*/ 414 h 414"/>
                <a:gd name="T20" fmla="*/ 794 w 794"/>
                <a:gd name="T21" fmla="*/ 395 h 414"/>
                <a:gd name="T22" fmla="*/ 794 w 794"/>
                <a:gd name="T23" fmla="*/ 395 h 4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100372" name="Freeform 20">
              <a:extLst>
                <a:ext uri="{FF2B5EF4-FFF2-40B4-BE49-F238E27FC236}">
                  <a16:creationId xmlns:a16="http://schemas.microsoft.com/office/drawing/2014/main" id="{53DA3CA9-C92A-468A-9151-EEF9D595EC1C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100373" name="Freeform 21">
              <a:extLst>
                <a:ext uri="{FF2B5EF4-FFF2-40B4-BE49-F238E27FC236}">
                  <a16:creationId xmlns:a16="http://schemas.microsoft.com/office/drawing/2014/main" id="{085E5891-3C5E-45BF-9114-9CB0AF67B968}"/>
                </a:ext>
              </a:extLst>
            </p:cNvPr>
            <p:cNvSpPr>
              <a:spLocks/>
            </p:cNvSpPr>
            <p:nvPr userDrawn="1"/>
          </p:nvSpPr>
          <p:spPr bwMode="auto">
            <a:xfrm rot="7320404">
              <a:off x="5000" y="2912"/>
              <a:ext cx="416" cy="265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grpSp>
          <p:nvGrpSpPr>
            <p:cNvPr id="100374" name="Group 22">
              <a:extLst>
                <a:ext uri="{FF2B5EF4-FFF2-40B4-BE49-F238E27FC236}">
                  <a16:creationId xmlns:a16="http://schemas.microsoft.com/office/drawing/2014/main" id="{503A9A55-F17B-4943-B817-BF3B2187728D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986" y="2752"/>
              <a:ext cx="468" cy="667"/>
              <a:chOff x="4986" y="2752"/>
              <a:chExt cx="468" cy="667"/>
            </a:xfrm>
          </p:grpSpPr>
          <p:sp>
            <p:nvSpPr>
              <p:cNvPr id="100375" name="Freeform 23">
                <a:extLst>
                  <a:ext uri="{FF2B5EF4-FFF2-40B4-BE49-F238E27FC236}">
                    <a16:creationId xmlns:a16="http://schemas.microsoft.com/office/drawing/2014/main" id="{3EB244D5-5FD9-46BC-969F-C0FEA52764D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>
                  <a:gd name="T0" fmla="*/ 110 w 150"/>
                  <a:gd name="T1" fmla="*/ 0 h 173"/>
                  <a:gd name="T2" fmla="*/ 40 w 150"/>
                  <a:gd name="T3" fmla="*/ 66 h 173"/>
                  <a:gd name="T4" fmla="*/ 0 w 150"/>
                  <a:gd name="T5" fmla="*/ 173 h 173"/>
                  <a:gd name="T6" fmla="*/ 80 w 150"/>
                  <a:gd name="T7" fmla="*/ 160 h 173"/>
                  <a:gd name="T8" fmla="*/ 103 w 150"/>
                  <a:gd name="T9" fmla="*/ 84 h 173"/>
                  <a:gd name="T10" fmla="*/ 150 w 150"/>
                  <a:gd name="T11" fmla="*/ 27 h 173"/>
                  <a:gd name="T12" fmla="*/ 110 w 150"/>
                  <a:gd name="T13" fmla="*/ 0 h 173"/>
                  <a:gd name="T14" fmla="*/ 110 w 150"/>
                  <a:gd name="T1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76" name="Freeform 24">
                <a:extLst>
                  <a:ext uri="{FF2B5EF4-FFF2-40B4-BE49-F238E27FC236}">
                    <a16:creationId xmlns:a16="http://schemas.microsoft.com/office/drawing/2014/main" id="{AE586A33-A9C6-4B67-92E2-2D1C0523BBA6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>
                  <a:gd name="T0" fmla="*/ 156 w 1684"/>
                  <a:gd name="T1" fmla="*/ 0 h 880"/>
                  <a:gd name="T2" fmla="*/ 63 w 1684"/>
                  <a:gd name="T3" fmla="*/ 52 h 880"/>
                  <a:gd name="T4" fmla="*/ 0 w 1684"/>
                  <a:gd name="T5" fmla="*/ 208 h 880"/>
                  <a:gd name="T6" fmla="*/ 67 w 1684"/>
                  <a:gd name="T7" fmla="*/ 358 h 880"/>
                  <a:gd name="T8" fmla="*/ 1182 w 1684"/>
                  <a:gd name="T9" fmla="*/ 867 h 880"/>
                  <a:gd name="T10" fmla="*/ 1422 w 1684"/>
                  <a:gd name="T11" fmla="*/ 835 h 880"/>
                  <a:gd name="T12" fmla="*/ 1616 w 1684"/>
                  <a:gd name="T13" fmla="*/ 880 h 880"/>
                  <a:gd name="T14" fmla="*/ 1684 w 1684"/>
                  <a:gd name="T15" fmla="*/ 808 h 880"/>
                  <a:gd name="T16" fmla="*/ 1502 w 1684"/>
                  <a:gd name="T17" fmla="*/ 664 h 880"/>
                  <a:gd name="T18" fmla="*/ 1428 w 1684"/>
                  <a:gd name="T19" fmla="*/ 512 h 880"/>
                  <a:gd name="T20" fmla="*/ 1369 w 1684"/>
                  <a:gd name="T21" fmla="*/ 527 h 880"/>
                  <a:gd name="T22" fmla="*/ 1439 w 1684"/>
                  <a:gd name="T23" fmla="*/ 664 h 880"/>
                  <a:gd name="T24" fmla="*/ 1578 w 1684"/>
                  <a:gd name="T25" fmla="*/ 810 h 880"/>
                  <a:gd name="T26" fmla="*/ 1413 w 1684"/>
                  <a:gd name="T27" fmla="*/ 787 h 880"/>
                  <a:gd name="T28" fmla="*/ 1219 w 1684"/>
                  <a:gd name="T29" fmla="*/ 814 h 880"/>
                  <a:gd name="T30" fmla="*/ 1255 w 1684"/>
                  <a:gd name="T31" fmla="*/ 650 h 880"/>
                  <a:gd name="T32" fmla="*/ 1338 w 1684"/>
                  <a:gd name="T33" fmla="*/ 538 h 880"/>
                  <a:gd name="T34" fmla="*/ 1241 w 1684"/>
                  <a:gd name="T35" fmla="*/ 552 h 880"/>
                  <a:gd name="T36" fmla="*/ 1165 w 1684"/>
                  <a:gd name="T37" fmla="*/ 658 h 880"/>
                  <a:gd name="T38" fmla="*/ 1139 w 1684"/>
                  <a:gd name="T39" fmla="*/ 791 h 880"/>
                  <a:gd name="T40" fmla="*/ 107 w 1684"/>
                  <a:gd name="T41" fmla="*/ 310 h 880"/>
                  <a:gd name="T42" fmla="*/ 80 w 1684"/>
                  <a:gd name="T43" fmla="*/ 215 h 880"/>
                  <a:gd name="T44" fmla="*/ 103 w 1684"/>
                  <a:gd name="T45" fmla="*/ 95 h 880"/>
                  <a:gd name="T46" fmla="*/ 217 w 1684"/>
                  <a:gd name="T47" fmla="*/ 0 h 880"/>
                  <a:gd name="T48" fmla="*/ 156 w 1684"/>
                  <a:gd name="T49" fmla="*/ 0 h 880"/>
                  <a:gd name="T50" fmla="*/ 156 w 1684"/>
                  <a:gd name="T51" fmla="*/ 0 h 88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77" name="Freeform 25">
                <a:extLst>
                  <a:ext uri="{FF2B5EF4-FFF2-40B4-BE49-F238E27FC236}">
                    <a16:creationId xmlns:a16="http://schemas.microsoft.com/office/drawing/2014/main" id="{33A914B0-D7B8-4B5E-AAD0-08C4430C9D3A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78" name="Freeform 26">
                <a:extLst>
                  <a:ext uri="{FF2B5EF4-FFF2-40B4-BE49-F238E27FC236}">
                    <a16:creationId xmlns:a16="http://schemas.microsoft.com/office/drawing/2014/main" id="{887B873C-4092-41DC-A788-E8792959D427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363" y="2874"/>
                <a:ext cx="63" cy="118"/>
              </a:xfrm>
              <a:custGeom>
                <a:avLst/>
                <a:gdLst>
                  <a:gd name="T0" fmla="*/ 116 w 160"/>
                  <a:gd name="T1" fmla="*/ 0 h 335"/>
                  <a:gd name="T2" fmla="*/ 19 w 160"/>
                  <a:gd name="T3" fmla="*/ 106 h 335"/>
                  <a:gd name="T4" fmla="*/ 0 w 160"/>
                  <a:gd name="T5" fmla="*/ 230 h 335"/>
                  <a:gd name="T6" fmla="*/ 33 w 160"/>
                  <a:gd name="T7" fmla="*/ 314 h 335"/>
                  <a:gd name="T8" fmla="*/ 94 w 160"/>
                  <a:gd name="T9" fmla="*/ 335 h 335"/>
                  <a:gd name="T10" fmla="*/ 76 w 160"/>
                  <a:gd name="T11" fmla="*/ 154 h 335"/>
                  <a:gd name="T12" fmla="*/ 160 w 160"/>
                  <a:gd name="T13" fmla="*/ 17 h 335"/>
                  <a:gd name="T14" fmla="*/ 116 w 160"/>
                  <a:gd name="T15" fmla="*/ 0 h 335"/>
                  <a:gd name="T16" fmla="*/ 116 w 160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100379" name="Freeform 27">
                <a:extLst>
                  <a:ext uri="{FF2B5EF4-FFF2-40B4-BE49-F238E27FC236}">
                    <a16:creationId xmlns:a16="http://schemas.microsoft.com/office/drawing/2014/main" id="{06CDB13C-739E-49BC-B353-44D902D842DF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7320404">
                <a:off x="5136" y="3000"/>
                <a:ext cx="193" cy="104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</p:grpSp>
      </p:grpSp>
      <p:sp>
        <p:nvSpPr>
          <p:cNvPr id="100380" name="Freeform 28">
            <a:extLst>
              <a:ext uri="{FF2B5EF4-FFF2-40B4-BE49-F238E27FC236}">
                <a16:creationId xmlns:a16="http://schemas.microsoft.com/office/drawing/2014/main" id="{A514587D-3EDC-431F-8723-A3187C97F3BE}"/>
              </a:ext>
            </a:extLst>
          </p:cNvPr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>
              <a:gd name="T0" fmla="*/ 0 w 4288"/>
              <a:gd name="T1" fmla="*/ 0 h 459"/>
              <a:gd name="T2" fmla="*/ 816 w 4288"/>
              <a:gd name="T3" fmla="*/ 256 h 459"/>
              <a:gd name="T4" fmla="*/ 1560 w 4288"/>
              <a:gd name="T5" fmla="*/ 144 h 459"/>
              <a:gd name="T6" fmla="*/ 1856 w 4288"/>
              <a:gd name="T7" fmla="*/ 376 h 459"/>
              <a:gd name="T8" fmla="*/ 2344 w 4288"/>
              <a:gd name="T9" fmla="*/ 152 h 459"/>
              <a:gd name="T10" fmla="*/ 3536 w 4288"/>
              <a:gd name="T11" fmla="*/ 456 h 459"/>
              <a:gd name="T12" fmla="*/ 4288 w 4288"/>
              <a:gd name="T13" fmla="*/ 136 h 45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100381" name="Freeform 29">
            <a:extLst>
              <a:ext uri="{FF2B5EF4-FFF2-40B4-BE49-F238E27FC236}">
                <a16:creationId xmlns:a16="http://schemas.microsoft.com/office/drawing/2014/main" id="{BC01E2EA-969F-43A0-AC0E-0919F3512742}"/>
              </a:ext>
            </a:extLst>
          </p:cNvPr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>
              <a:gd name="T0" fmla="*/ 0 w 560"/>
              <a:gd name="T1" fmla="*/ 32 h 240"/>
              <a:gd name="T2" fmla="*/ 280 w 560"/>
              <a:gd name="T3" fmla="*/ 144 h 240"/>
              <a:gd name="T4" fmla="*/ 448 w 560"/>
              <a:gd name="T5" fmla="*/ 16 h 240"/>
              <a:gd name="T6" fmla="*/ 560 w 560"/>
              <a:gd name="T7" fmla="*/ 240 h 2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327344777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BE08E-211C-4F6B-8CF8-2AFFC0242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D3B1759-F977-4390-99DA-726C06C41D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7ACE9C6-F354-4940-B1B1-5FA64E7220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7B54C1-EC35-462E-ADC7-A0C8FF4FB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C8108E-8973-42A0-9E81-598F9B8F5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8327AE0-C0B6-4018-8156-51193B2E6EA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7121990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C242731-9887-4705-BEE6-121117F10F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D7AD9A-2972-4F53-BA67-CEACF89104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C4CECB-B87D-45AA-B42C-513A2E504A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3908E1-56F8-4D4F-9941-A9EA09A0B7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27A800-E72E-4549-8D24-9CF82ABD99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08B9CE3-C6A9-4529-9BCD-069C510B140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2462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CDD8B4-09E3-484D-8A8D-9CF84B4B58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0A4B5D-6671-4651-95AC-FF6706DD27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7A2ED69-F342-4D8D-847A-E0DDF5473B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50AF32-F797-4D9E-B813-98F243128A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14D9A8-1D2F-4D98-B3DB-1A8F1A523F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D21DF9-8FEA-4D01-ADAC-DBAC66FC3B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ABB968F-EAEB-4F3D-B93C-B5D7284EEC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5530286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552F6-B8CB-43D2-8E96-BAC402E4B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FA1872-731C-4711-AF83-3FD289A82E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E30F909-3E6E-4CB2-B06A-A8C8E28AE1D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DFDB626-B456-446A-B5C6-09BFC0D98F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FFCDC67-3A6F-44A4-AAE9-606F3D6A3D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4BBE77B-3C44-4874-A88C-FD8EBCA4A5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85C7DB-488A-43ED-800C-D384379AB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D95ACC-4569-467B-9080-697764127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C8B1285-EA89-4EC9-A2E1-55C5DABE8DA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65764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5F86B-332F-40DC-8904-EACD7F6887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07F0960-AA49-4D53-8F7F-714A8A50BF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633D20-E21B-4188-9EA1-712CBEA52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0E8198C-22BA-4A32-BB18-353A367E06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2A9F964-A8BB-4DC1-B51E-193E20335A0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189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309D312-D611-47C9-A51D-B068AC6EF2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E74AC1C-BB38-4774-A920-6E4EE69A76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E964DAF-9814-4B17-A3A8-9BD1F8CD0B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93B71C-077D-4C45-80C0-74556C3BCC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85405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740C83-8415-45B3-B339-11AD28B2D5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22144D5-CFE1-444C-9016-60F2E6F7A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4FBF08-D974-4CB3-8B75-1937416149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397F25C-0F24-4D82-89F1-F788FF0190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5311E0C-9D56-444C-9670-985CFEEEBF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557433A-114F-458F-99BC-71E59523D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2DAD2BD-A4B7-4086-8FF5-9EEDD36E3B5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3510779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370BC8-C162-49E7-AD51-B84EB94A0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455B4CA-B862-4D85-82CD-DE9408035EB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SG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E82B58-DD80-4F66-BF5D-3E2A6007677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BEED4A-4C75-43D5-88E5-0DE06873DD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124F47-9F89-4BDD-A9D7-42C8A5E294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B28C4EA-79C3-4A7D-A108-BAD9784E7F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2C991E-6EC3-489E-84CB-CCFADD8EAA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4935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549287-D056-4C80-9C40-03522D26CA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A3E1A7-3A86-46CC-85A9-897E344FC9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36EBDE-4627-4DAB-B505-1455795D38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FE76A1-63C8-405F-9686-0F5286C08E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5CD9F3-81D6-45AB-9A51-8089E9139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C76061-7FA3-45D5-B1FE-8EF2E2AB5A2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640302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B3CAF04-1513-45E3-A1A6-5195B69E73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SG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97EC63-CFB6-4B8C-8AAC-2EDF447A726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C93F2D-D21A-41DF-93B0-51773099EB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5840100-1753-435B-A2F1-5141128212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D2CA2A-F142-41DC-9F83-3A0401B5A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788C756-B3DC-41BC-AC66-61C89C204F3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2423994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42D64ABE-A3DE-4B60-8B6F-D25186AD7B7F}"/>
              </a:ext>
            </a:extLst>
          </p:cNvPr>
          <p:cNvSpPr>
            <a:spLocks noGrp="1"/>
          </p:cNvSpPr>
          <p:nvPr>
            <p:ph/>
          </p:nvPr>
        </p:nvSpPr>
        <p:spPr>
          <a:xfrm>
            <a:off x="685800" y="152400"/>
            <a:ext cx="7696200" cy="533400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SG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7EFC004-5A2B-4B4C-9813-BF46F8C6FFF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2496A98-4C06-4E03-B27D-B4781CE371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60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D6248A-080E-462E-AAD1-54D7531FB3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718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21E2E6A8-D8A4-4D32-B63A-CAF73468BE4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30398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6/17/2026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Freeform 2">
            <a:extLst>
              <a:ext uri="{FF2B5EF4-FFF2-40B4-BE49-F238E27FC236}">
                <a16:creationId xmlns:a16="http://schemas.microsoft.com/office/drawing/2014/main" id="{7CC56D4C-42AB-4135-97E9-310021688A77}"/>
              </a:ext>
            </a:extLst>
          </p:cNvPr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>
              <a:gd name="T0" fmla="*/ 2903 w 2903"/>
              <a:gd name="T1" fmla="*/ 433 h 3686"/>
              <a:gd name="T2" fmla="*/ 2565 w 2903"/>
              <a:gd name="T3" fmla="*/ 80 h 3686"/>
              <a:gd name="T4" fmla="*/ 2241 w 2903"/>
              <a:gd name="T5" fmla="*/ 0 h 3686"/>
              <a:gd name="T6" fmla="*/ 110 w 2903"/>
              <a:gd name="T7" fmla="*/ 2811 h 3686"/>
              <a:gd name="T8" fmla="*/ 110 w 2903"/>
              <a:gd name="T9" fmla="*/ 3228 h 3686"/>
              <a:gd name="T10" fmla="*/ 0 w 2903"/>
              <a:gd name="T11" fmla="*/ 3631 h 3686"/>
              <a:gd name="T12" fmla="*/ 72 w 2903"/>
              <a:gd name="T13" fmla="*/ 3686 h 3686"/>
              <a:gd name="T14" fmla="*/ 441 w 2903"/>
              <a:gd name="T15" fmla="*/ 3355 h 3686"/>
              <a:gd name="T16" fmla="*/ 740 w 2903"/>
              <a:gd name="T17" fmla="*/ 3228 h 3686"/>
              <a:gd name="T18" fmla="*/ 2903 w 2903"/>
              <a:gd name="T19" fmla="*/ 433 h 3686"/>
              <a:gd name="T20" fmla="*/ 2903 w 2903"/>
              <a:gd name="T21" fmla="*/ 433 h 368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99331" name="Rectangle 3">
            <a:extLst>
              <a:ext uri="{FF2B5EF4-FFF2-40B4-BE49-F238E27FC236}">
                <a16:creationId xmlns:a16="http://schemas.microsoft.com/office/drawing/2014/main" id="{6B2CB992-279D-47AB-9D0A-450EAA62B36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99332" name="Rectangle 4">
            <a:extLst>
              <a:ext uri="{FF2B5EF4-FFF2-40B4-BE49-F238E27FC236}">
                <a16:creationId xmlns:a16="http://schemas.microsoft.com/office/drawing/2014/main" id="{C139C0EB-B0B7-4490-B914-B22925364E3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99333" name="Rectangle 5">
            <a:extLst>
              <a:ext uri="{FF2B5EF4-FFF2-40B4-BE49-F238E27FC236}">
                <a16:creationId xmlns:a16="http://schemas.microsoft.com/office/drawing/2014/main" id="{0D934CC0-74CB-4208-BD4F-F3E6A2BFD14B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99334" name="Rectangle 6">
            <a:extLst>
              <a:ext uri="{FF2B5EF4-FFF2-40B4-BE49-F238E27FC236}">
                <a16:creationId xmlns:a16="http://schemas.microsoft.com/office/drawing/2014/main" id="{DDDB27B1-A354-4E1A-80DB-F3EA99818062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endParaRPr lang="en-US" altLang="en-US"/>
          </a:p>
        </p:txBody>
      </p:sp>
      <p:sp>
        <p:nvSpPr>
          <p:cNvPr id="99335" name="Rectangle 7">
            <a:extLst>
              <a:ext uri="{FF2B5EF4-FFF2-40B4-BE49-F238E27FC236}">
                <a16:creationId xmlns:a16="http://schemas.microsoft.com/office/drawing/2014/main" id="{C75DAD82-EB4B-4151-B74D-847C6AD4AB6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fld id="{ED70AB79-6E0A-4EF2-9986-941B19857814}" type="slidenum">
              <a:rPr lang="en-US" altLang="en-US"/>
              <a:pPr/>
              <a:t>‹#›</a:t>
            </a:fld>
            <a:endParaRPr lang="en-US" altLang="en-US"/>
          </a:p>
        </p:txBody>
      </p:sp>
      <p:sp>
        <p:nvSpPr>
          <p:cNvPr id="99336" name="Freeform 8">
            <a:extLst>
              <a:ext uri="{FF2B5EF4-FFF2-40B4-BE49-F238E27FC236}">
                <a16:creationId xmlns:a16="http://schemas.microsoft.com/office/drawing/2014/main" id="{5004E7F7-8F29-44C4-AE25-A0ADC1A4B8C5}"/>
              </a:ext>
            </a:extLst>
          </p:cNvPr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>
              <a:gd name="T0" fmla="*/ 2293 w 2911"/>
              <a:gd name="T1" fmla="*/ 0 h 3703"/>
              <a:gd name="T2" fmla="*/ 130 w 2911"/>
              <a:gd name="T3" fmla="*/ 2835 h 3703"/>
              <a:gd name="T4" fmla="*/ 131 w 2911"/>
              <a:gd name="T5" fmla="*/ 3201 h 3703"/>
              <a:gd name="T6" fmla="*/ 0 w 2911"/>
              <a:gd name="T7" fmla="*/ 3633 h 3703"/>
              <a:gd name="T8" fmla="*/ 50 w 2911"/>
              <a:gd name="T9" fmla="*/ 3703 h 3703"/>
              <a:gd name="T10" fmla="*/ 422 w 2911"/>
              <a:gd name="T11" fmla="*/ 3352 h 3703"/>
              <a:gd name="T12" fmla="*/ 763 w 2911"/>
              <a:gd name="T13" fmla="*/ 3220 h 3703"/>
              <a:gd name="T14" fmla="*/ 2911 w 2911"/>
              <a:gd name="T15" fmla="*/ 428 h 3703"/>
              <a:gd name="T16" fmla="*/ 2589 w 2911"/>
              <a:gd name="T17" fmla="*/ 96 h 3703"/>
              <a:gd name="T18" fmla="*/ 2293 w 2911"/>
              <a:gd name="T19" fmla="*/ 0 h 3703"/>
              <a:gd name="T20" fmla="*/ 2293 w 2911"/>
              <a:gd name="T21" fmla="*/ 0 h 37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SG"/>
          </a:p>
        </p:txBody>
      </p:sp>
      <p:sp>
        <p:nvSpPr>
          <p:cNvPr id="99337" name="Freeform 9">
            <a:extLst>
              <a:ext uri="{FF2B5EF4-FFF2-40B4-BE49-F238E27FC236}">
                <a16:creationId xmlns:a16="http://schemas.microsoft.com/office/drawing/2014/main" id="{BC5273D1-F8AE-4E1E-A9C1-7A104E4C5C29}"/>
              </a:ext>
            </a:extLst>
          </p:cNvPr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>
              <a:gd name="T0" fmla="*/ 0 w 2561"/>
              <a:gd name="T1" fmla="*/ 2485 h 2777"/>
              <a:gd name="T2" fmla="*/ 432 w 2561"/>
              <a:gd name="T3" fmla="*/ 2553 h 2777"/>
              <a:gd name="T4" fmla="*/ 736 w 2561"/>
              <a:gd name="T5" fmla="*/ 2777 h 2777"/>
              <a:gd name="T6" fmla="*/ 2561 w 2561"/>
              <a:gd name="T7" fmla="*/ 399 h 2777"/>
              <a:gd name="T8" fmla="*/ 2118 w 2561"/>
              <a:gd name="T9" fmla="*/ 82 h 2777"/>
              <a:gd name="T10" fmla="*/ 1898 w 2561"/>
              <a:gd name="T11" fmla="*/ 0 h 2777"/>
              <a:gd name="T12" fmla="*/ 0 w 2561"/>
              <a:gd name="T13" fmla="*/ 2485 h 2777"/>
              <a:gd name="T14" fmla="*/ 0 w 2561"/>
              <a:gd name="T15" fmla="*/ 2485 h 277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/>
          <a:p>
            <a:endParaRPr lang="en-SG"/>
          </a:p>
        </p:txBody>
      </p:sp>
      <p:grpSp>
        <p:nvGrpSpPr>
          <p:cNvPr id="99338" name="Group 10">
            <a:extLst>
              <a:ext uri="{FF2B5EF4-FFF2-40B4-BE49-F238E27FC236}">
                <a16:creationId xmlns:a16="http://schemas.microsoft.com/office/drawing/2014/main" id="{2FB9190B-8D95-4566-996A-329F916AF16C}"/>
              </a:ext>
            </a:extLst>
          </p:cNvPr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99339" name="Freeform 11">
              <a:extLst>
                <a:ext uri="{FF2B5EF4-FFF2-40B4-BE49-F238E27FC236}">
                  <a16:creationId xmlns:a16="http://schemas.microsoft.com/office/drawing/2014/main" id="{18600869-A041-4067-AD06-0B902629717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>
                <a:gd name="T0" fmla="*/ 1587 w 2177"/>
                <a:gd name="T1" fmla="*/ 1260 h 1298"/>
                <a:gd name="T2" fmla="*/ 1420 w 2177"/>
                <a:gd name="T3" fmla="*/ 1106 h 1298"/>
                <a:gd name="T4" fmla="*/ 1331 w 2177"/>
                <a:gd name="T5" fmla="*/ 477 h 1298"/>
                <a:gd name="T6" fmla="*/ 2139 w 2177"/>
                <a:gd name="T7" fmla="*/ 330 h 1298"/>
                <a:gd name="T8" fmla="*/ 2177 w 2177"/>
                <a:gd name="T9" fmla="*/ 203 h 1298"/>
                <a:gd name="T10" fmla="*/ 2099 w 2177"/>
                <a:gd name="T11" fmla="*/ 100 h 1298"/>
                <a:gd name="T12" fmla="*/ 1276 w 2177"/>
                <a:gd name="T13" fmla="*/ 211 h 1298"/>
                <a:gd name="T14" fmla="*/ 1219 w 2177"/>
                <a:gd name="T15" fmla="*/ 32 h 1298"/>
                <a:gd name="T16" fmla="*/ 1085 w 2177"/>
                <a:gd name="T17" fmla="*/ 0 h 1298"/>
                <a:gd name="T18" fmla="*/ 958 w 2177"/>
                <a:gd name="T19" fmla="*/ 28 h 1298"/>
                <a:gd name="T20" fmla="*/ 888 w 2177"/>
                <a:gd name="T21" fmla="*/ 106 h 1298"/>
                <a:gd name="T22" fmla="*/ 937 w 2177"/>
                <a:gd name="T23" fmla="*/ 285 h 1298"/>
                <a:gd name="T24" fmla="*/ 660 w 2177"/>
                <a:gd name="T25" fmla="*/ 441 h 1298"/>
                <a:gd name="T26" fmla="*/ 983 w 2177"/>
                <a:gd name="T27" fmla="*/ 473 h 1298"/>
                <a:gd name="T28" fmla="*/ 1112 w 2177"/>
                <a:gd name="T29" fmla="*/ 889 h 1298"/>
                <a:gd name="T30" fmla="*/ 141 w 2177"/>
                <a:gd name="T31" fmla="*/ 469 h 1298"/>
                <a:gd name="T32" fmla="*/ 46 w 2177"/>
                <a:gd name="T33" fmla="*/ 509 h 1298"/>
                <a:gd name="T34" fmla="*/ 0 w 2177"/>
                <a:gd name="T35" fmla="*/ 636 h 1298"/>
                <a:gd name="T36" fmla="*/ 55 w 2177"/>
                <a:gd name="T37" fmla="*/ 779 h 1298"/>
                <a:gd name="T38" fmla="*/ 1139 w 2177"/>
                <a:gd name="T39" fmla="*/ 1288 h 1298"/>
                <a:gd name="T40" fmla="*/ 1378 w 2177"/>
                <a:gd name="T41" fmla="*/ 1256 h 1298"/>
                <a:gd name="T42" fmla="*/ 1570 w 2177"/>
                <a:gd name="T43" fmla="*/ 1298 h 1298"/>
                <a:gd name="T44" fmla="*/ 1587 w 2177"/>
                <a:gd name="T45" fmla="*/ 1260 h 1298"/>
                <a:gd name="T46" fmla="*/ 1587 w 2177"/>
                <a:gd name="T47" fmla="*/ 1260 h 12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0" name="Freeform 12">
              <a:extLst>
                <a:ext uri="{FF2B5EF4-FFF2-40B4-BE49-F238E27FC236}">
                  <a16:creationId xmlns:a16="http://schemas.microsoft.com/office/drawing/2014/main" id="{C1201C73-3D81-4F7E-AA16-633F544FCC1B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>
                <a:gd name="T0" fmla="*/ 0 w 143"/>
                <a:gd name="T1" fmla="*/ 7 h 258"/>
                <a:gd name="T2" fmla="*/ 120 w 143"/>
                <a:gd name="T3" fmla="*/ 0 h 258"/>
                <a:gd name="T4" fmla="*/ 143 w 143"/>
                <a:gd name="T5" fmla="*/ 233 h 258"/>
                <a:gd name="T6" fmla="*/ 8 w 143"/>
                <a:gd name="T7" fmla="*/ 258 h 258"/>
                <a:gd name="T8" fmla="*/ 0 w 143"/>
                <a:gd name="T9" fmla="*/ 7 h 258"/>
                <a:gd name="T10" fmla="*/ 0 w 143"/>
                <a:gd name="T11" fmla="*/ 7 h 2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1" name="Freeform 13">
              <a:extLst>
                <a:ext uri="{FF2B5EF4-FFF2-40B4-BE49-F238E27FC236}">
                  <a16:creationId xmlns:a16="http://schemas.microsoft.com/office/drawing/2014/main" id="{E8D3A911-F8A9-4DC2-BC23-7DDBA61AD5C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>
                <a:gd name="T0" fmla="*/ 137 w 1586"/>
                <a:gd name="T1" fmla="*/ 0 h 821"/>
                <a:gd name="T2" fmla="*/ 1331 w 1586"/>
                <a:gd name="T3" fmla="*/ 519 h 821"/>
                <a:gd name="T4" fmla="*/ 1428 w 1586"/>
                <a:gd name="T5" fmla="*/ 638 h 821"/>
                <a:gd name="T6" fmla="*/ 1586 w 1586"/>
                <a:gd name="T7" fmla="*/ 792 h 821"/>
                <a:gd name="T8" fmla="*/ 1565 w 1586"/>
                <a:gd name="T9" fmla="*/ 821 h 821"/>
                <a:gd name="T10" fmla="*/ 1350 w 1586"/>
                <a:gd name="T11" fmla="*/ 787 h 821"/>
                <a:gd name="T12" fmla="*/ 1145 w 1586"/>
                <a:gd name="T13" fmla="*/ 811 h 821"/>
                <a:gd name="T14" fmla="*/ 42 w 1586"/>
                <a:gd name="T15" fmla="*/ 298 h 821"/>
                <a:gd name="T16" fmla="*/ 0 w 1586"/>
                <a:gd name="T17" fmla="*/ 150 h 821"/>
                <a:gd name="T18" fmla="*/ 46 w 1586"/>
                <a:gd name="T19" fmla="*/ 32 h 821"/>
                <a:gd name="T20" fmla="*/ 137 w 1586"/>
                <a:gd name="T21" fmla="*/ 0 h 821"/>
                <a:gd name="T22" fmla="*/ 137 w 1586"/>
                <a:gd name="T23" fmla="*/ 0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2" name="Freeform 14">
              <a:extLst>
                <a:ext uri="{FF2B5EF4-FFF2-40B4-BE49-F238E27FC236}">
                  <a16:creationId xmlns:a16="http://schemas.microsoft.com/office/drawing/2014/main" id="{F5910FC9-2A4E-4F1F-8558-5E327D1F7624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>
                <a:gd name="T0" fmla="*/ 0 w 1049"/>
                <a:gd name="T1" fmla="*/ 325 h 747"/>
                <a:gd name="T2" fmla="*/ 922 w 1049"/>
                <a:gd name="T3" fmla="*/ 747 h 747"/>
                <a:gd name="T4" fmla="*/ 939 w 1049"/>
                <a:gd name="T5" fmla="*/ 534 h 747"/>
                <a:gd name="T6" fmla="*/ 1049 w 1049"/>
                <a:gd name="T7" fmla="*/ 422 h 747"/>
                <a:gd name="T8" fmla="*/ 78 w 1049"/>
                <a:gd name="T9" fmla="*/ 0 h 747"/>
                <a:gd name="T10" fmla="*/ 0 w 1049"/>
                <a:gd name="T11" fmla="*/ 127 h 747"/>
                <a:gd name="T12" fmla="*/ 0 w 1049"/>
                <a:gd name="T13" fmla="*/ 325 h 747"/>
                <a:gd name="T14" fmla="*/ 0 w 1049"/>
                <a:gd name="T15" fmla="*/ 325 h 7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3" name="Freeform 15">
              <a:extLst>
                <a:ext uri="{FF2B5EF4-FFF2-40B4-BE49-F238E27FC236}">
                  <a16:creationId xmlns:a16="http://schemas.microsoft.com/office/drawing/2014/main" id="{A1012247-C945-4E75-92C6-D51C9B74E6B1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>
                <a:gd name="T0" fmla="*/ 0 w 272"/>
                <a:gd name="T1" fmla="*/ 28 h 241"/>
                <a:gd name="T2" fmla="*/ 160 w 272"/>
                <a:gd name="T3" fmla="*/ 0 h 241"/>
                <a:gd name="T4" fmla="*/ 251 w 272"/>
                <a:gd name="T5" fmla="*/ 36 h 241"/>
                <a:gd name="T6" fmla="*/ 272 w 272"/>
                <a:gd name="T7" fmla="*/ 139 h 241"/>
                <a:gd name="T8" fmla="*/ 164 w 272"/>
                <a:gd name="T9" fmla="*/ 146 h 241"/>
                <a:gd name="T10" fmla="*/ 32 w 272"/>
                <a:gd name="T11" fmla="*/ 241 h 241"/>
                <a:gd name="T12" fmla="*/ 0 w 272"/>
                <a:gd name="T13" fmla="*/ 28 h 241"/>
                <a:gd name="T14" fmla="*/ 0 w 272"/>
                <a:gd name="T15" fmla="*/ 28 h 2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4" name="Freeform 16">
              <a:extLst>
                <a:ext uri="{FF2B5EF4-FFF2-40B4-BE49-F238E27FC236}">
                  <a16:creationId xmlns:a16="http://schemas.microsoft.com/office/drawing/2014/main" id="{8CB5BB0D-A02B-4B18-982E-1284EBDDF2ED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>
                <a:gd name="T0" fmla="*/ 152 w 152"/>
                <a:gd name="T1" fmla="*/ 4 h 224"/>
                <a:gd name="T2" fmla="*/ 152 w 152"/>
                <a:gd name="T3" fmla="*/ 224 h 224"/>
                <a:gd name="T4" fmla="*/ 0 w 152"/>
                <a:gd name="T5" fmla="*/ 8 h 224"/>
                <a:gd name="T6" fmla="*/ 72 w 152"/>
                <a:gd name="T7" fmla="*/ 0 h 224"/>
                <a:gd name="T8" fmla="*/ 152 w 152"/>
                <a:gd name="T9" fmla="*/ 4 h 224"/>
                <a:gd name="T10" fmla="*/ 152 w 152"/>
                <a:gd name="T11" fmla="*/ 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5" name="Freeform 17">
              <a:extLst>
                <a:ext uri="{FF2B5EF4-FFF2-40B4-BE49-F238E27FC236}">
                  <a16:creationId xmlns:a16="http://schemas.microsoft.com/office/drawing/2014/main" id="{DEF6ADD2-E0FB-4138-AE83-C9219CBC3532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>
                <a:gd name="T0" fmla="*/ 0 w 386"/>
                <a:gd name="T1" fmla="*/ 80 h 764"/>
                <a:gd name="T2" fmla="*/ 87 w 386"/>
                <a:gd name="T3" fmla="*/ 0 h 764"/>
                <a:gd name="T4" fmla="*/ 232 w 386"/>
                <a:gd name="T5" fmla="*/ 6 h 764"/>
                <a:gd name="T6" fmla="*/ 386 w 386"/>
                <a:gd name="T7" fmla="*/ 764 h 764"/>
                <a:gd name="T8" fmla="*/ 279 w 386"/>
                <a:gd name="T9" fmla="*/ 720 h 764"/>
                <a:gd name="T10" fmla="*/ 152 w 386"/>
                <a:gd name="T11" fmla="*/ 677 h 764"/>
                <a:gd name="T12" fmla="*/ 0 w 386"/>
                <a:gd name="T13" fmla="*/ 80 h 764"/>
                <a:gd name="T14" fmla="*/ 0 w 386"/>
                <a:gd name="T15" fmla="*/ 80 h 7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6" name="Freeform 18">
              <a:extLst>
                <a:ext uri="{FF2B5EF4-FFF2-40B4-BE49-F238E27FC236}">
                  <a16:creationId xmlns:a16="http://schemas.microsoft.com/office/drawing/2014/main" id="{72BD78D2-19AA-493F-B495-2B6431503327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>
                <a:gd name="T0" fmla="*/ 692 w 728"/>
                <a:gd name="T1" fmla="*/ 0 h 348"/>
                <a:gd name="T2" fmla="*/ 0 w 728"/>
                <a:gd name="T3" fmla="*/ 106 h 348"/>
                <a:gd name="T4" fmla="*/ 28 w 728"/>
                <a:gd name="T5" fmla="*/ 348 h 348"/>
                <a:gd name="T6" fmla="*/ 715 w 728"/>
                <a:gd name="T7" fmla="*/ 237 h 348"/>
                <a:gd name="T8" fmla="*/ 728 w 728"/>
                <a:gd name="T9" fmla="*/ 43 h 348"/>
                <a:gd name="T10" fmla="*/ 692 w 728"/>
                <a:gd name="T11" fmla="*/ 0 h 348"/>
                <a:gd name="T12" fmla="*/ 692 w 728"/>
                <a:gd name="T13" fmla="*/ 0 h 3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47" name="Freeform 19">
              <a:extLst>
                <a:ext uri="{FF2B5EF4-FFF2-40B4-BE49-F238E27FC236}">
                  <a16:creationId xmlns:a16="http://schemas.microsoft.com/office/drawing/2014/main" id="{0F9B4C2C-3A3D-44D4-B8BB-5666C14C75B9}"/>
                </a:ext>
              </a:extLst>
            </p:cNvPr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>
                <a:gd name="T0" fmla="*/ 272 w 312"/>
                <a:gd name="T1" fmla="*/ 0 h 135"/>
                <a:gd name="T2" fmla="*/ 0 w 312"/>
                <a:gd name="T3" fmla="*/ 78 h 135"/>
                <a:gd name="T4" fmla="*/ 312 w 312"/>
                <a:gd name="T5" fmla="*/ 135 h 135"/>
                <a:gd name="T6" fmla="*/ 272 w 312"/>
                <a:gd name="T7" fmla="*/ 0 h 135"/>
                <a:gd name="T8" fmla="*/ 272 w 312"/>
                <a:gd name="T9" fmla="*/ 0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grpSp>
          <p:nvGrpSpPr>
            <p:cNvPr id="99348" name="Group 20">
              <a:extLst>
                <a:ext uri="{FF2B5EF4-FFF2-40B4-BE49-F238E27FC236}">
                  <a16:creationId xmlns:a16="http://schemas.microsoft.com/office/drawing/2014/main" id="{8A7979F6-6155-4CC4-8F09-A75AF7363E61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99349" name="Group 21">
                <a:extLst>
                  <a:ext uri="{FF2B5EF4-FFF2-40B4-BE49-F238E27FC236}">
                    <a16:creationId xmlns:a16="http://schemas.microsoft.com/office/drawing/2014/main" id="{F037463C-F259-4C0C-88F1-679B79457DC9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99350" name="Freeform 22">
                  <a:extLst>
                    <a:ext uri="{FF2B5EF4-FFF2-40B4-BE49-F238E27FC236}">
                      <a16:creationId xmlns:a16="http://schemas.microsoft.com/office/drawing/2014/main" id="{1AF2DFED-DEF3-4940-B358-7FF7DF8B06C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>
                    <a:gd name="T0" fmla="*/ 0 w 313"/>
                    <a:gd name="T1" fmla="*/ 107 h 175"/>
                    <a:gd name="T2" fmla="*/ 114 w 313"/>
                    <a:gd name="T3" fmla="*/ 10 h 175"/>
                    <a:gd name="T4" fmla="*/ 213 w 313"/>
                    <a:gd name="T5" fmla="*/ 0 h 175"/>
                    <a:gd name="T6" fmla="*/ 292 w 313"/>
                    <a:gd name="T7" fmla="*/ 27 h 175"/>
                    <a:gd name="T8" fmla="*/ 313 w 313"/>
                    <a:gd name="T9" fmla="*/ 91 h 175"/>
                    <a:gd name="T10" fmla="*/ 167 w 313"/>
                    <a:gd name="T11" fmla="*/ 67 h 175"/>
                    <a:gd name="T12" fmla="*/ 74 w 313"/>
                    <a:gd name="T13" fmla="*/ 101 h 175"/>
                    <a:gd name="T14" fmla="*/ 13 w 313"/>
                    <a:gd name="T15" fmla="*/ 175 h 175"/>
                    <a:gd name="T16" fmla="*/ 0 w 313"/>
                    <a:gd name="T17" fmla="*/ 107 h 175"/>
                    <a:gd name="T18" fmla="*/ 0 w 313"/>
                    <a:gd name="T19" fmla="*/ 107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51" name="Freeform 23">
                  <a:extLst>
                    <a:ext uri="{FF2B5EF4-FFF2-40B4-BE49-F238E27FC236}">
                      <a16:creationId xmlns:a16="http://schemas.microsoft.com/office/drawing/2014/main" id="{B0D09E17-C52D-4DC7-B74C-455A802933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>
                    <a:gd name="T0" fmla="*/ 0 w 230"/>
                    <a:gd name="T1" fmla="*/ 40 h 266"/>
                    <a:gd name="T2" fmla="*/ 160 w 230"/>
                    <a:gd name="T3" fmla="*/ 266 h 266"/>
                    <a:gd name="T4" fmla="*/ 230 w 230"/>
                    <a:gd name="T5" fmla="*/ 251 h 266"/>
                    <a:gd name="T6" fmla="*/ 223 w 230"/>
                    <a:gd name="T7" fmla="*/ 17 h 266"/>
                    <a:gd name="T8" fmla="*/ 166 w 230"/>
                    <a:gd name="T9" fmla="*/ 0 h 266"/>
                    <a:gd name="T10" fmla="*/ 179 w 230"/>
                    <a:gd name="T11" fmla="*/ 197 h 266"/>
                    <a:gd name="T12" fmla="*/ 71 w 230"/>
                    <a:gd name="T13" fmla="*/ 4 h 266"/>
                    <a:gd name="T14" fmla="*/ 0 w 230"/>
                    <a:gd name="T15" fmla="*/ 40 h 266"/>
                    <a:gd name="T16" fmla="*/ 0 w 230"/>
                    <a:gd name="T17" fmla="*/ 40 h 2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52" name="Freeform 24">
                  <a:extLst>
                    <a:ext uri="{FF2B5EF4-FFF2-40B4-BE49-F238E27FC236}">
                      <a16:creationId xmlns:a16="http://schemas.microsoft.com/office/drawing/2014/main" id="{94E53685-DDEE-42E5-9566-190733F0103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>
                    <a:gd name="T0" fmla="*/ 0 w 87"/>
                    <a:gd name="T1" fmla="*/ 19 h 234"/>
                    <a:gd name="T2" fmla="*/ 36 w 87"/>
                    <a:gd name="T3" fmla="*/ 93 h 234"/>
                    <a:gd name="T4" fmla="*/ 44 w 87"/>
                    <a:gd name="T5" fmla="*/ 154 h 234"/>
                    <a:gd name="T6" fmla="*/ 27 w 87"/>
                    <a:gd name="T7" fmla="*/ 234 h 234"/>
                    <a:gd name="T8" fmla="*/ 80 w 87"/>
                    <a:gd name="T9" fmla="*/ 220 h 234"/>
                    <a:gd name="T10" fmla="*/ 87 w 87"/>
                    <a:gd name="T11" fmla="*/ 116 h 234"/>
                    <a:gd name="T12" fmla="*/ 46 w 87"/>
                    <a:gd name="T13" fmla="*/ 0 h 234"/>
                    <a:gd name="T14" fmla="*/ 0 w 87"/>
                    <a:gd name="T15" fmla="*/ 19 h 234"/>
                    <a:gd name="T16" fmla="*/ 0 w 87"/>
                    <a:gd name="T17" fmla="*/ 19 h 2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</p:grpSp>
          <p:sp>
            <p:nvSpPr>
              <p:cNvPr id="99353" name="Freeform 25">
                <a:extLst>
                  <a:ext uri="{FF2B5EF4-FFF2-40B4-BE49-F238E27FC236}">
                    <a16:creationId xmlns:a16="http://schemas.microsoft.com/office/drawing/2014/main" id="{21C18A60-B37F-4AFB-9B1E-5947ED5BF9C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>
                  <a:gd name="T0" fmla="*/ 100 w 1190"/>
                  <a:gd name="T1" fmla="*/ 0 h 500"/>
                  <a:gd name="T2" fmla="*/ 1190 w 1190"/>
                  <a:gd name="T3" fmla="*/ 490 h 500"/>
                  <a:gd name="T4" fmla="*/ 1076 w 1190"/>
                  <a:gd name="T5" fmla="*/ 500 h 500"/>
                  <a:gd name="T6" fmla="*/ 0 w 1190"/>
                  <a:gd name="T7" fmla="*/ 27 h 500"/>
                  <a:gd name="T8" fmla="*/ 100 w 1190"/>
                  <a:gd name="T9" fmla="*/ 0 h 500"/>
                  <a:gd name="T10" fmla="*/ 100 w 1190"/>
                  <a:gd name="T11" fmla="*/ 0 h 5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99354" name="Freeform 26">
                <a:extLst>
                  <a:ext uri="{FF2B5EF4-FFF2-40B4-BE49-F238E27FC236}">
                    <a16:creationId xmlns:a16="http://schemas.microsoft.com/office/drawing/2014/main" id="{B55AB1D0-33F5-4862-A1B5-B36710ECA0B8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>
                  <a:gd name="T0" fmla="*/ 14 w 489"/>
                  <a:gd name="T1" fmla="*/ 34 h 296"/>
                  <a:gd name="T2" fmla="*/ 160 w 489"/>
                  <a:gd name="T3" fmla="*/ 66 h 296"/>
                  <a:gd name="T4" fmla="*/ 324 w 489"/>
                  <a:gd name="T5" fmla="*/ 137 h 296"/>
                  <a:gd name="T6" fmla="*/ 440 w 489"/>
                  <a:gd name="T7" fmla="*/ 243 h 296"/>
                  <a:gd name="T8" fmla="*/ 326 w 489"/>
                  <a:gd name="T9" fmla="*/ 230 h 296"/>
                  <a:gd name="T10" fmla="*/ 139 w 489"/>
                  <a:gd name="T11" fmla="*/ 146 h 296"/>
                  <a:gd name="T12" fmla="*/ 50 w 489"/>
                  <a:gd name="T13" fmla="*/ 80 h 296"/>
                  <a:gd name="T14" fmla="*/ 107 w 489"/>
                  <a:gd name="T15" fmla="*/ 163 h 296"/>
                  <a:gd name="T16" fmla="*/ 272 w 489"/>
                  <a:gd name="T17" fmla="*/ 270 h 296"/>
                  <a:gd name="T18" fmla="*/ 466 w 489"/>
                  <a:gd name="T19" fmla="*/ 296 h 296"/>
                  <a:gd name="T20" fmla="*/ 489 w 489"/>
                  <a:gd name="T21" fmla="*/ 224 h 296"/>
                  <a:gd name="T22" fmla="*/ 394 w 489"/>
                  <a:gd name="T23" fmla="*/ 120 h 296"/>
                  <a:gd name="T24" fmla="*/ 170 w 489"/>
                  <a:gd name="T25" fmla="*/ 17 h 296"/>
                  <a:gd name="T26" fmla="*/ 0 w 489"/>
                  <a:gd name="T27" fmla="*/ 0 h 296"/>
                  <a:gd name="T28" fmla="*/ 14 w 489"/>
                  <a:gd name="T29" fmla="*/ 34 h 296"/>
                  <a:gd name="T30" fmla="*/ 14 w 489"/>
                  <a:gd name="T31" fmla="*/ 34 h 2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sp>
            <p:nvSpPr>
              <p:cNvPr id="99355" name="Freeform 27">
                <a:extLst>
                  <a:ext uri="{FF2B5EF4-FFF2-40B4-BE49-F238E27FC236}">
                    <a16:creationId xmlns:a16="http://schemas.microsoft.com/office/drawing/2014/main" id="{9ACFA301-25B9-496F-9B8F-8CE92BB27854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>
                  <a:gd name="T0" fmla="*/ 24 w 213"/>
                  <a:gd name="T1" fmla="*/ 0 h 478"/>
                  <a:gd name="T2" fmla="*/ 91 w 213"/>
                  <a:gd name="T3" fmla="*/ 25 h 478"/>
                  <a:gd name="T4" fmla="*/ 80 w 213"/>
                  <a:gd name="T5" fmla="*/ 192 h 478"/>
                  <a:gd name="T6" fmla="*/ 106 w 213"/>
                  <a:gd name="T7" fmla="*/ 327 h 478"/>
                  <a:gd name="T8" fmla="*/ 213 w 213"/>
                  <a:gd name="T9" fmla="*/ 451 h 478"/>
                  <a:gd name="T10" fmla="*/ 97 w 213"/>
                  <a:gd name="T11" fmla="*/ 478 h 478"/>
                  <a:gd name="T12" fmla="*/ 30 w 213"/>
                  <a:gd name="T13" fmla="*/ 344 h 478"/>
                  <a:gd name="T14" fmla="*/ 0 w 213"/>
                  <a:gd name="T15" fmla="*/ 57 h 478"/>
                  <a:gd name="T16" fmla="*/ 24 w 213"/>
                  <a:gd name="T17" fmla="*/ 0 h 478"/>
                  <a:gd name="T18" fmla="*/ 24 w 213"/>
                  <a:gd name="T19" fmla="*/ 0 h 4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grpSp>
            <p:nvGrpSpPr>
              <p:cNvPr id="99356" name="Group 28">
                <a:extLst>
                  <a:ext uri="{FF2B5EF4-FFF2-40B4-BE49-F238E27FC236}">
                    <a16:creationId xmlns:a16="http://schemas.microsoft.com/office/drawing/2014/main" id="{4F35DFB3-6F3E-4DF7-8F95-4B65212904AC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99357" name="Freeform 29">
                  <a:extLst>
                    <a:ext uri="{FF2B5EF4-FFF2-40B4-BE49-F238E27FC236}">
                      <a16:creationId xmlns:a16="http://schemas.microsoft.com/office/drawing/2014/main" id="{F6BC1C82-88D3-43D5-BDCB-F945E6E2A9E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>
                    <a:gd name="T0" fmla="*/ 110 w 150"/>
                    <a:gd name="T1" fmla="*/ 0 h 173"/>
                    <a:gd name="T2" fmla="*/ 40 w 150"/>
                    <a:gd name="T3" fmla="*/ 66 h 173"/>
                    <a:gd name="T4" fmla="*/ 0 w 150"/>
                    <a:gd name="T5" fmla="*/ 173 h 173"/>
                    <a:gd name="T6" fmla="*/ 80 w 150"/>
                    <a:gd name="T7" fmla="*/ 160 h 173"/>
                    <a:gd name="T8" fmla="*/ 103 w 150"/>
                    <a:gd name="T9" fmla="*/ 84 h 173"/>
                    <a:gd name="T10" fmla="*/ 150 w 150"/>
                    <a:gd name="T11" fmla="*/ 27 h 173"/>
                    <a:gd name="T12" fmla="*/ 110 w 150"/>
                    <a:gd name="T13" fmla="*/ 0 h 173"/>
                    <a:gd name="T14" fmla="*/ 110 w 150"/>
                    <a:gd name="T15" fmla="*/ 0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58" name="Freeform 30">
                  <a:extLst>
                    <a:ext uri="{FF2B5EF4-FFF2-40B4-BE49-F238E27FC236}">
                      <a16:creationId xmlns:a16="http://schemas.microsoft.com/office/drawing/2014/main" id="{9BEF6722-EB6A-4656-911F-A913649C3CB4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>
                    <a:gd name="T0" fmla="*/ 156 w 1684"/>
                    <a:gd name="T1" fmla="*/ 0 h 880"/>
                    <a:gd name="T2" fmla="*/ 63 w 1684"/>
                    <a:gd name="T3" fmla="*/ 52 h 880"/>
                    <a:gd name="T4" fmla="*/ 0 w 1684"/>
                    <a:gd name="T5" fmla="*/ 208 h 880"/>
                    <a:gd name="T6" fmla="*/ 67 w 1684"/>
                    <a:gd name="T7" fmla="*/ 358 h 880"/>
                    <a:gd name="T8" fmla="*/ 1182 w 1684"/>
                    <a:gd name="T9" fmla="*/ 867 h 880"/>
                    <a:gd name="T10" fmla="*/ 1422 w 1684"/>
                    <a:gd name="T11" fmla="*/ 835 h 880"/>
                    <a:gd name="T12" fmla="*/ 1616 w 1684"/>
                    <a:gd name="T13" fmla="*/ 880 h 880"/>
                    <a:gd name="T14" fmla="*/ 1684 w 1684"/>
                    <a:gd name="T15" fmla="*/ 808 h 880"/>
                    <a:gd name="T16" fmla="*/ 1502 w 1684"/>
                    <a:gd name="T17" fmla="*/ 664 h 880"/>
                    <a:gd name="T18" fmla="*/ 1428 w 1684"/>
                    <a:gd name="T19" fmla="*/ 512 h 880"/>
                    <a:gd name="T20" fmla="*/ 1369 w 1684"/>
                    <a:gd name="T21" fmla="*/ 527 h 880"/>
                    <a:gd name="T22" fmla="*/ 1439 w 1684"/>
                    <a:gd name="T23" fmla="*/ 664 h 880"/>
                    <a:gd name="T24" fmla="*/ 1578 w 1684"/>
                    <a:gd name="T25" fmla="*/ 810 h 880"/>
                    <a:gd name="T26" fmla="*/ 1413 w 1684"/>
                    <a:gd name="T27" fmla="*/ 787 h 880"/>
                    <a:gd name="T28" fmla="*/ 1219 w 1684"/>
                    <a:gd name="T29" fmla="*/ 814 h 880"/>
                    <a:gd name="T30" fmla="*/ 1255 w 1684"/>
                    <a:gd name="T31" fmla="*/ 650 h 880"/>
                    <a:gd name="T32" fmla="*/ 1338 w 1684"/>
                    <a:gd name="T33" fmla="*/ 538 h 880"/>
                    <a:gd name="T34" fmla="*/ 1241 w 1684"/>
                    <a:gd name="T35" fmla="*/ 552 h 880"/>
                    <a:gd name="T36" fmla="*/ 1165 w 1684"/>
                    <a:gd name="T37" fmla="*/ 658 h 880"/>
                    <a:gd name="T38" fmla="*/ 1139 w 1684"/>
                    <a:gd name="T39" fmla="*/ 791 h 880"/>
                    <a:gd name="T40" fmla="*/ 107 w 1684"/>
                    <a:gd name="T41" fmla="*/ 310 h 880"/>
                    <a:gd name="T42" fmla="*/ 80 w 1684"/>
                    <a:gd name="T43" fmla="*/ 215 h 880"/>
                    <a:gd name="T44" fmla="*/ 103 w 1684"/>
                    <a:gd name="T45" fmla="*/ 95 h 880"/>
                    <a:gd name="T46" fmla="*/ 217 w 1684"/>
                    <a:gd name="T47" fmla="*/ 0 h 880"/>
                    <a:gd name="T48" fmla="*/ 156 w 1684"/>
                    <a:gd name="T49" fmla="*/ 0 h 880"/>
                    <a:gd name="T50" fmla="*/ 156 w 1684"/>
                    <a:gd name="T51" fmla="*/ 0 h 8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59" name="Freeform 31">
                  <a:extLst>
                    <a:ext uri="{FF2B5EF4-FFF2-40B4-BE49-F238E27FC236}">
                      <a16:creationId xmlns:a16="http://schemas.microsoft.com/office/drawing/2014/main" id="{ABE29E7A-DCD0-460A-80B4-0CD2F5E6434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>
                    <a:gd name="T0" fmla="*/ 116 w 160"/>
                    <a:gd name="T1" fmla="*/ 0 h 335"/>
                    <a:gd name="T2" fmla="*/ 19 w 160"/>
                    <a:gd name="T3" fmla="*/ 106 h 335"/>
                    <a:gd name="T4" fmla="*/ 0 w 160"/>
                    <a:gd name="T5" fmla="*/ 230 h 335"/>
                    <a:gd name="T6" fmla="*/ 33 w 160"/>
                    <a:gd name="T7" fmla="*/ 314 h 335"/>
                    <a:gd name="T8" fmla="*/ 94 w 160"/>
                    <a:gd name="T9" fmla="*/ 335 h 335"/>
                    <a:gd name="T10" fmla="*/ 76 w 160"/>
                    <a:gd name="T11" fmla="*/ 154 h 335"/>
                    <a:gd name="T12" fmla="*/ 160 w 160"/>
                    <a:gd name="T13" fmla="*/ 17 h 335"/>
                    <a:gd name="T14" fmla="*/ 116 w 160"/>
                    <a:gd name="T15" fmla="*/ 0 h 335"/>
                    <a:gd name="T16" fmla="*/ 116 w 160"/>
                    <a:gd name="T17" fmla="*/ 0 h 3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60" name="Freeform 32">
                  <a:extLst>
                    <a:ext uri="{FF2B5EF4-FFF2-40B4-BE49-F238E27FC236}">
                      <a16:creationId xmlns:a16="http://schemas.microsoft.com/office/drawing/2014/main" id="{EC4F9348-9471-4500-8757-188CF5E2D00B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>
                    <a:gd name="T0" fmla="*/ 218 w 642"/>
                    <a:gd name="T1" fmla="*/ 896 h 1188"/>
                    <a:gd name="T2" fmla="*/ 0 w 642"/>
                    <a:gd name="T3" fmla="*/ 124 h 1188"/>
                    <a:gd name="T4" fmla="*/ 81 w 642"/>
                    <a:gd name="T5" fmla="*/ 38 h 1188"/>
                    <a:gd name="T6" fmla="*/ 258 w 642"/>
                    <a:gd name="T7" fmla="*/ 0 h 1188"/>
                    <a:gd name="T8" fmla="*/ 399 w 642"/>
                    <a:gd name="T9" fmla="*/ 57 h 1188"/>
                    <a:gd name="T10" fmla="*/ 642 w 642"/>
                    <a:gd name="T11" fmla="*/ 1188 h 1188"/>
                    <a:gd name="T12" fmla="*/ 555 w 642"/>
                    <a:gd name="T13" fmla="*/ 1091 h 1188"/>
                    <a:gd name="T14" fmla="*/ 355 w 642"/>
                    <a:gd name="T15" fmla="*/ 97 h 1188"/>
                    <a:gd name="T16" fmla="*/ 226 w 642"/>
                    <a:gd name="T17" fmla="*/ 61 h 1188"/>
                    <a:gd name="T18" fmla="*/ 119 w 642"/>
                    <a:gd name="T19" fmla="*/ 74 h 1188"/>
                    <a:gd name="T20" fmla="*/ 76 w 642"/>
                    <a:gd name="T21" fmla="*/ 141 h 1188"/>
                    <a:gd name="T22" fmla="*/ 306 w 642"/>
                    <a:gd name="T23" fmla="*/ 924 h 1188"/>
                    <a:gd name="T24" fmla="*/ 218 w 642"/>
                    <a:gd name="T25" fmla="*/ 896 h 1188"/>
                    <a:gd name="T26" fmla="*/ 218 w 642"/>
                    <a:gd name="T27" fmla="*/ 896 h 1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61" name="Freeform 33">
                  <a:extLst>
                    <a:ext uri="{FF2B5EF4-FFF2-40B4-BE49-F238E27FC236}">
                      <a16:creationId xmlns:a16="http://schemas.microsoft.com/office/drawing/2014/main" id="{36E8FC3D-5CB7-49DE-AEBB-35EA2EE2870D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>
                    <a:gd name="T0" fmla="*/ 0 w 192"/>
                    <a:gd name="T1" fmla="*/ 27 h 504"/>
                    <a:gd name="T2" fmla="*/ 76 w 192"/>
                    <a:gd name="T3" fmla="*/ 194 h 504"/>
                    <a:gd name="T4" fmla="*/ 113 w 192"/>
                    <a:gd name="T5" fmla="*/ 318 h 504"/>
                    <a:gd name="T6" fmla="*/ 116 w 192"/>
                    <a:gd name="T7" fmla="*/ 504 h 504"/>
                    <a:gd name="T8" fmla="*/ 192 w 192"/>
                    <a:gd name="T9" fmla="*/ 504 h 504"/>
                    <a:gd name="T10" fmla="*/ 187 w 192"/>
                    <a:gd name="T11" fmla="*/ 360 h 504"/>
                    <a:gd name="T12" fmla="*/ 162 w 192"/>
                    <a:gd name="T13" fmla="*/ 208 h 504"/>
                    <a:gd name="T14" fmla="*/ 99 w 192"/>
                    <a:gd name="T15" fmla="*/ 59 h 504"/>
                    <a:gd name="T16" fmla="*/ 63 w 192"/>
                    <a:gd name="T17" fmla="*/ 0 h 504"/>
                    <a:gd name="T18" fmla="*/ 0 w 192"/>
                    <a:gd name="T19" fmla="*/ 27 h 504"/>
                    <a:gd name="T20" fmla="*/ 0 w 192"/>
                    <a:gd name="T21" fmla="*/ 27 h 5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62" name="Freeform 34">
                  <a:extLst>
                    <a:ext uri="{FF2B5EF4-FFF2-40B4-BE49-F238E27FC236}">
                      <a16:creationId xmlns:a16="http://schemas.microsoft.com/office/drawing/2014/main" id="{816F4534-2222-45CF-A912-9460F8DAAB9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>
                    <a:gd name="T0" fmla="*/ 297 w 390"/>
                    <a:gd name="T1" fmla="*/ 0 h 269"/>
                    <a:gd name="T2" fmla="*/ 257 w 390"/>
                    <a:gd name="T3" fmla="*/ 17 h 269"/>
                    <a:gd name="T4" fmla="*/ 253 w 390"/>
                    <a:gd name="T5" fmla="*/ 66 h 269"/>
                    <a:gd name="T6" fmla="*/ 0 w 390"/>
                    <a:gd name="T7" fmla="*/ 169 h 269"/>
                    <a:gd name="T8" fmla="*/ 0 w 390"/>
                    <a:gd name="T9" fmla="*/ 222 h 269"/>
                    <a:gd name="T10" fmla="*/ 284 w 390"/>
                    <a:gd name="T11" fmla="*/ 226 h 269"/>
                    <a:gd name="T12" fmla="*/ 320 w 390"/>
                    <a:gd name="T13" fmla="*/ 269 h 269"/>
                    <a:gd name="T14" fmla="*/ 390 w 390"/>
                    <a:gd name="T15" fmla="*/ 266 h 269"/>
                    <a:gd name="T16" fmla="*/ 383 w 390"/>
                    <a:gd name="T17" fmla="*/ 190 h 269"/>
                    <a:gd name="T18" fmla="*/ 116 w 390"/>
                    <a:gd name="T19" fmla="*/ 176 h 269"/>
                    <a:gd name="T20" fmla="*/ 333 w 390"/>
                    <a:gd name="T21" fmla="*/ 89 h 269"/>
                    <a:gd name="T22" fmla="*/ 297 w 390"/>
                    <a:gd name="T23" fmla="*/ 0 h 269"/>
                    <a:gd name="T24" fmla="*/ 297 w 390"/>
                    <a:gd name="T25" fmla="*/ 0 h 2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63" name="Freeform 35">
                  <a:extLst>
                    <a:ext uri="{FF2B5EF4-FFF2-40B4-BE49-F238E27FC236}">
                      <a16:creationId xmlns:a16="http://schemas.microsoft.com/office/drawing/2014/main" id="{39702A67-9103-42AC-8DF2-06CA8DF0E7CE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>
                    <a:gd name="T0" fmla="*/ 0 w 941"/>
                    <a:gd name="T1" fmla="*/ 131 h 424"/>
                    <a:gd name="T2" fmla="*/ 863 w 941"/>
                    <a:gd name="T3" fmla="*/ 0 h 424"/>
                    <a:gd name="T4" fmla="*/ 926 w 941"/>
                    <a:gd name="T5" fmla="*/ 78 h 424"/>
                    <a:gd name="T6" fmla="*/ 941 w 941"/>
                    <a:gd name="T7" fmla="*/ 181 h 424"/>
                    <a:gd name="T8" fmla="*/ 903 w 941"/>
                    <a:gd name="T9" fmla="*/ 282 h 424"/>
                    <a:gd name="T10" fmla="*/ 57 w 941"/>
                    <a:gd name="T11" fmla="*/ 424 h 424"/>
                    <a:gd name="T12" fmla="*/ 53 w 941"/>
                    <a:gd name="T13" fmla="*/ 384 h 424"/>
                    <a:gd name="T14" fmla="*/ 863 w 941"/>
                    <a:gd name="T15" fmla="*/ 242 h 424"/>
                    <a:gd name="T16" fmla="*/ 893 w 941"/>
                    <a:gd name="T17" fmla="*/ 145 h 424"/>
                    <a:gd name="T18" fmla="*/ 840 w 941"/>
                    <a:gd name="T19" fmla="*/ 57 h 424"/>
                    <a:gd name="T20" fmla="*/ 0 w 941"/>
                    <a:gd name="T21" fmla="*/ 185 h 424"/>
                    <a:gd name="T22" fmla="*/ 0 w 941"/>
                    <a:gd name="T23" fmla="*/ 131 h 424"/>
                    <a:gd name="T24" fmla="*/ 0 w 941"/>
                    <a:gd name="T25" fmla="*/ 131 h 4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64" name="Freeform 36">
                  <a:extLst>
                    <a:ext uri="{FF2B5EF4-FFF2-40B4-BE49-F238E27FC236}">
                      <a16:creationId xmlns:a16="http://schemas.microsoft.com/office/drawing/2014/main" id="{4211FF35-6300-4709-A6AF-D85D659B2B79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>
                    <a:gd name="T0" fmla="*/ 0 w 488"/>
                    <a:gd name="T1" fmla="*/ 126 h 173"/>
                    <a:gd name="T2" fmla="*/ 66 w 488"/>
                    <a:gd name="T3" fmla="*/ 173 h 173"/>
                    <a:gd name="T4" fmla="*/ 222 w 488"/>
                    <a:gd name="T5" fmla="*/ 166 h 173"/>
                    <a:gd name="T6" fmla="*/ 418 w 488"/>
                    <a:gd name="T7" fmla="*/ 116 h 173"/>
                    <a:gd name="T8" fmla="*/ 488 w 488"/>
                    <a:gd name="T9" fmla="*/ 42 h 173"/>
                    <a:gd name="T10" fmla="*/ 443 w 488"/>
                    <a:gd name="T11" fmla="*/ 2 h 173"/>
                    <a:gd name="T12" fmla="*/ 253 w 488"/>
                    <a:gd name="T13" fmla="*/ 0 h 173"/>
                    <a:gd name="T14" fmla="*/ 110 w 488"/>
                    <a:gd name="T15" fmla="*/ 12 h 173"/>
                    <a:gd name="T16" fmla="*/ 15 w 488"/>
                    <a:gd name="T17" fmla="*/ 76 h 173"/>
                    <a:gd name="T18" fmla="*/ 112 w 488"/>
                    <a:gd name="T19" fmla="*/ 95 h 173"/>
                    <a:gd name="T20" fmla="*/ 275 w 488"/>
                    <a:gd name="T21" fmla="*/ 53 h 173"/>
                    <a:gd name="T22" fmla="*/ 416 w 488"/>
                    <a:gd name="T23" fmla="*/ 53 h 173"/>
                    <a:gd name="T24" fmla="*/ 268 w 488"/>
                    <a:gd name="T25" fmla="*/ 110 h 173"/>
                    <a:gd name="T26" fmla="*/ 142 w 488"/>
                    <a:gd name="T27" fmla="*/ 126 h 173"/>
                    <a:gd name="T28" fmla="*/ 0 w 488"/>
                    <a:gd name="T29" fmla="*/ 126 h 173"/>
                    <a:gd name="T30" fmla="*/ 0 w 488"/>
                    <a:gd name="T31" fmla="*/ 126 h 1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</p:grpSp>
        </p:grpSp>
      </p:grpSp>
      <p:grpSp>
        <p:nvGrpSpPr>
          <p:cNvPr id="99365" name="Group 37">
            <a:extLst>
              <a:ext uri="{FF2B5EF4-FFF2-40B4-BE49-F238E27FC236}">
                <a16:creationId xmlns:a16="http://schemas.microsoft.com/office/drawing/2014/main" id="{9570C2E5-E69C-47A9-B7FB-236D2B1590D2}"/>
              </a:ext>
            </a:extLst>
          </p:cNvPr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99366" name="Freeform 38">
              <a:extLst>
                <a:ext uri="{FF2B5EF4-FFF2-40B4-BE49-F238E27FC236}">
                  <a16:creationId xmlns:a16="http://schemas.microsoft.com/office/drawing/2014/main" id="{C09C481E-C875-4E41-A6AB-66675EF98CC4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  <p:sp>
          <p:nvSpPr>
            <p:cNvPr id="99367" name="Freeform 39">
              <a:extLst>
                <a:ext uri="{FF2B5EF4-FFF2-40B4-BE49-F238E27FC236}">
                  <a16:creationId xmlns:a16="http://schemas.microsoft.com/office/drawing/2014/main" id="{E7A8586A-5FB5-4A60-BFB6-3C141B2EDE8E}"/>
                </a:ext>
              </a:extLst>
            </p:cNvPr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>
                <a:gd name="T0" fmla="*/ 692 w 772"/>
                <a:gd name="T1" fmla="*/ 3156 h 3266"/>
                <a:gd name="T2" fmla="*/ 380 w 772"/>
                <a:gd name="T3" fmla="*/ 2945 h 3266"/>
                <a:gd name="T4" fmla="*/ 319 w 772"/>
                <a:gd name="T5" fmla="*/ 2783 h 3266"/>
                <a:gd name="T6" fmla="*/ 371 w 772"/>
                <a:gd name="T7" fmla="*/ 2542 h 3266"/>
                <a:gd name="T8" fmla="*/ 591 w 772"/>
                <a:gd name="T9" fmla="*/ 2251 h 3266"/>
                <a:gd name="T10" fmla="*/ 641 w 772"/>
                <a:gd name="T11" fmla="*/ 2070 h 3266"/>
                <a:gd name="T12" fmla="*/ 591 w 772"/>
                <a:gd name="T13" fmla="*/ 1948 h 3266"/>
                <a:gd name="T14" fmla="*/ 401 w 772"/>
                <a:gd name="T15" fmla="*/ 1859 h 3266"/>
                <a:gd name="T16" fmla="*/ 361 w 772"/>
                <a:gd name="T17" fmla="*/ 1747 h 3266"/>
                <a:gd name="T18" fmla="*/ 430 w 772"/>
                <a:gd name="T19" fmla="*/ 1587 h 3266"/>
                <a:gd name="T20" fmla="*/ 741 w 772"/>
                <a:gd name="T21" fmla="*/ 1156 h 3266"/>
                <a:gd name="T22" fmla="*/ 772 w 772"/>
                <a:gd name="T23" fmla="*/ 945 h 3266"/>
                <a:gd name="T24" fmla="*/ 692 w 772"/>
                <a:gd name="T25" fmla="*/ 713 h 3266"/>
                <a:gd name="T26" fmla="*/ 430 w 772"/>
                <a:gd name="T27" fmla="*/ 603 h 3266"/>
                <a:gd name="T28" fmla="*/ 200 w 772"/>
                <a:gd name="T29" fmla="*/ 422 h 3266"/>
                <a:gd name="T30" fmla="*/ 0 w 772"/>
                <a:gd name="T31" fmla="*/ 0 h 3266"/>
                <a:gd name="T32" fmla="*/ 29 w 772"/>
                <a:gd name="T33" fmla="*/ 382 h 3266"/>
                <a:gd name="T34" fmla="*/ 179 w 772"/>
                <a:gd name="T35" fmla="*/ 612 h 3266"/>
                <a:gd name="T36" fmla="*/ 380 w 772"/>
                <a:gd name="T37" fmla="*/ 753 h 3266"/>
                <a:gd name="T38" fmla="*/ 601 w 772"/>
                <a:gd name="T39" fmla="*/ 833 h 3266"/>
                <a:gd name="T40" fmla="*/ 612 w 772"/>
                <a:gd name="T41" fmla="*/ 1044 h 3266"/>
                <a:gd name="T42" fmla="*/ 500 w 772"/>
                <a:gd name="T43" fmla="*/ 1266 h 3266"/>
                <a:gd name="T44" fmla="*/ 240 w 772"/>
                <a:gd name="T45" fmla="*/ 1658 h 3266"/>
                <a:gd name="T46" fmla="*/ 230 w 772"/>
                <a:gd name="T47" fmla="*/ 1909 h 3266"/>
                <a:gd name="T48" fmla="*/ 471 w 772"/>
                <a:gd name="T49" fmla="*/ 2049 h 3266"/>
                <a:gd name="T50" fmla="*/ 460 w 772"/>
                <a:gd name="T51" fmla="*/ 2180 h 3266"/>
                <a:gd name="T52" fmla="*/ 249 w 772"/>
                <a:gd name="T53" fmla="*/ 2452 h 3266"/>
                <a:gd name="T54" fmla="*/ 160 w 772"/>
                <a:gd name="T55" fmla="*/ 2713 h 3266"/>
                <a:gd name="T56" fmla="*/ 240 w 772"/>
                <a:gd name="T57" fmla="*/ 2994 h 3266"/>
                <a:gd name="T58" fmla="*/ 430 w 772"/>
                <a:gd name="T59" fmla="*/ 3144 h 3266"/>
                <a:gd name="T60" fmla="*/ 671 w 772"/>
                <a:gd name="T61" fmla="*/ 3266 h 3266"/>
                <a:gd name="T62" fmla="*/ 692 w 772"/>
                <a:gd name="T63" fmla="*/ 3156 h 3266"/>
                <a:gd name="T64" fmla="*/ 692 w 772"/>
                <a:gd name="T65" fmla="*/ 3156 h 32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SG"/>
            </a:p>
          </p:txBody>
        </p:sp>
      </p:grpSp>
      <p:grpSp>
        <p:nvGrpSpPr>
          <p:cNvPr id="99368" name="Group 40">
            <a:extLst>
              <a:ext uri="{FF2B5EF4-FFF2-40B4-BE49-F238E27FC236}">
                <a16:creationId xmlns:a16="http://schemas.microsoft.com/office/drawing/2014/main" id="{46E60BE8-FFF2-4456-9BE1-93A335D540F7}"/>
              </a:ext>
            </a:extLst>
          </p:cNvPr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99369" name="Group 41">
              <a:extLst>
                <a:ext uri="{FF2B5EF4-FFF2-40B4-BE49-F238E27FC236}">
                  <a16:creationId xmlns:a16="http://schemas.microsoft.com/office/drawing/2014/main" id="{9441778B-94EA-4272-B4B4-3C7AC8A91C27}"/>
                </a:ext>
              </a:extLst>
            </p:cNvPr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99370" name="Freeform 42">
                <a:extLst>
                  <a:ext uri="{FF2B5EF4-FFF2-40B4-BE49-F238E27FC236}">
                    <a16:creationId xmlns:a16="http://schemas.microsoft.com/office/drawing/2014/main" id="{4D9CFD0F-D659-4A7D-86AD-1E1F32A29B7E}"/>
                  </a:ext>
                </a:extLst>
              </p:cNvPr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>
                  <a:gd name="T0" fmla="*/ 123 w 245"/>
                  <a:gd name="T1" fmla="*/ 9 h 806"/>
                  <a:gd name="T2" fmla="*/ 131 w 245"/>
                  <a:gd name="T3" fmla="*/ 342 h 806"/>
                  <a:gd name="T4" fmla="*/ 0 w 245"/>
                  <a:gd name="T5" fmla="*/ 806 h 806"/>
                  <a:gd name="T6" fmla="*/ 79 w 245"/>
                  <a:gd name="T7" fmla="*/ 789 h 806"/>
                  <a:gd name="T8" fmla="*/ 218 w 245"/>
                  <a:gd name="T9" fmla="*/ 376 h 806"/>
                  <a:gd name="T10" fmla="*/ 245 w 245"/>
                  <a:gd name="T11" fmla="*/ 0 h 806"/>
                  <a:gd name="T12" fmla="*/ 123 w 245"/>
                  <a:gd name="T13" fmla="*/ 9 h 806"/>
                  <a:gd name="T14" fmla="*/ 123 w 245"/>
                  <a:gd name="T15" fmla="*/ 9 h 8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en-SG"/>
              </a:p>
            </p:txBody>
          </p:sp>
          <p:grpSp>
            <p:nvGrpSpPr>
              <p:cNvPr id="99371" name="Group 43">
                <a:extLst>
                  <a:ext uri="{FF2B5EF4-FFF2-40B4-BE49-F238E27FC236}">
                    <a16:creationId xmlns:a16="http://schemas.microsoft.com/office/drawing/2014/main" id="{012B9608-6FCF-40EE-8EF8-824221CEDB5B}"/>
                  </a:ext>
                </a:extLst>
              </p:cNvPr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99372" name="Freeform 44">
                  <a:extLst>
                    <a:ext uri="{FF2B5EF4-FFF2-40B4-BE49-F238E27FC236}">
                      <a16:creationId xmlns:a16="http://schemas.microsoft.com/office/drawing/2014/main" id="{9A77F703-B9A1-42D7-921B-7ED0354F1A98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>
                    <a:gd name="T0" fmla="*/ 0 w 604"/>
                    <a:gd name="T1" fmla="*/ 0 h 349"/>
                    <a:gd name="T2" fmla="*/ 298 w 604"/>
                    <a:gd name="T3" fmla="*/ 184 h 349"/>
                    <a:gd name="T4" fmla="*/ 500 w 604"/>
                    <a:gd name="T5" fmla="*/ 349 h 349"/>
                    <a:gd name="T6" fmla="*/ 604 w 604"/>
                    <a:gd name="T7" fmla="*/ 140 h 349"/>
                    <a:gd name="T8" fmla="*/ 359 w 604"/>
                    <a:gd name="T9" fmla="*/ 9 h 349"/>
                    <a:gd name="T10" fmla="*/ 464 w 604"/>
                    <a:gd name="T11" fmla="*/ 184 h 349"/>
                    <a:gd name="T12" fmla="*/ 131 w 604"/>
                    <a:gd name="T13" fmla="*/ 17 h 349"/>
                    <a:gd name="T14" fmla="*/ 0 w 604"/>
                    <a:gd name="T15" fmla="*/ 0 h 349"/>
                    <a:gd name="T16" fmla="*/ 0 w 604"/>
                    <a:gd name="T17" fmla="*/ 0 h 3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3" name="Freeform 45">
                  <a:extLst>
                    <a:ext uri="{FF2B5EF4-FFF2-40B4-BE49-F238E27FC236}">
                      <a16:creationId xmlns:a16="http://schemas.microsoft.com/office/drawing/2014/main" id="{043963D2-E976-425B-803C-0473EB8EA010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048" y="332"/>
                  <a:ext cx="269" cy="438"/>
                </a:xfrm>
                <a:custGeom>
                  <a:avLst/>
                  <a:gdLst>
                    <a:gd name="T0" fmla="*/ 741 w 1064"/>
                    <a:gd name="T1" fmla="*/ 129 h 1230"/>
                    <a:gd name="T2" fmla="*/ 485 w 1064"/>
                    <a:gd name="T3" fmla="*/ 352 h 1230"/>
                    <a:gd name="T4" fmla="*/ 163 w 1064"/>
                    <a:gd name="T5" fmla="*/ 762 h 1230"/>
                    <a:gd name="T6" fmla="*/ 0 w 1064"/>
                    <a:gd name="T7" fmla="*/ 1101 h 1230"/>
                    <a:gd name="T8" fmla="*/ 59 w 1064"/>
                    <a:gd name="T9" fmla="*/ 1230 h 1230"/>
                    <a:gd name="T10" fmla="*/ 262 w 1064"/>
                    <a:gd name="T11" fmla="*/ 1201 h 1230"/>
                    <a:gd name="T12" fmla="*/ 578 w 1064"/>
                    <a:gd name="T13" fmla="*/ 914 h 1230"/>
                    <a:gd name="T14" fmla="*/ 876 w 1064"/>
                    <a:gd name="T15" fmla="*/ 534 h 1230"/>
                    <a:gd name="T16" fmla="*/ 1034 w 1064"/>
                    <a:gd name="T17" fmla="*/ 270 h 1230"/>
                    <a:gd name="T18" fmla="*/ 1064 w 1064"/>
                    <a:gd name="T19" fmla="*/ 84 h 1230"/>
                    <a:gd name="T20" fmla="*/ 977 w 1064"/>
                    <a:gd name="T21" fmla="*/ 0 h 1230"/>
                    <a:gd name="T22" fmla="*/ 836 w 1064"/>
                    <a:gd name="T23" fmla="*/ 65 h 1230"/>
                    <a:gd name="T24" fmla="*/ 969 w 1064"/>
                    <a:gd name="T25" fmla="*/ 107 h 1230"/>
                    <a:gd name="T26" fmla="*/ 876 w 1064"/>
                    <a:gd name="T27" fmla="*/ 352 h 1230"/>
                    <a:gd name="T28" fmla="*/ 690 w 1064"/>
                    <a:gd name="T29" fmla="*/ 656 h 1230"/>
                    <a:gd name="T30" fmla="*/ 350 w 1064"/>
                    <a:gd name="T31" fmla="*/ 1008 h 1230"/>
                    <a:gd name="T32" fmla="*/ 116 w 1064"/>
                    <a:gd name="T33" fmla="*/ 1114 h 1230"/>
                    <a:gd name="T34" fmla="*/ 135 w 1064"/>
                    <a:gd name="T35" fmla="*/ 943 h 1230"/>
                    <a:gd name="T36" fmla="*/ 437 w 1064"/>
                    <a:gd name="T37" fmla="*/ 504 h 1230"/>
                    <a:gd name="T38" fmla="*/ 831 w 1064"/>
                    <a:gd name="T39" fmla="*/ 118 h 1230"/>
                    <a:gd name="T40" fmla="*/ 741 w 1064"/>
                    <a:gd name="T41" fmla="*/ 129 h 1230"/>
                    <a:gd name="T42" fmla="*/ 741 w 1064"/>
                    <a:gd name="T43" fmla="*/ 129 h 1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4" name="Freeform 46">
                  <a:extLst>
                    <a:ext uri="{FF2B5EF4-FFF2-40B4-BE49-F238E27FC236}">
                      <a16:creationId xmlns:a16="http://schemas.microsoft.com/office/drawing/2014/main" id="{6EE03AD7-06F1-45FA-985A-303BD067637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858" y="182"/>
                  <a:ext cx="505" cy="898"/>
                </a:xfrm>
                <a:custGeom>
                  <a:avLst/>
                  <a:gdLst>
                    <a:gd name="T0" fmla="*/ 1941 w 2002"/>
                    <a:gd name="T1" fmla="*/ 0 h 2521"/>
                    <a:gd name="T2" fmla="*/ 0 w 2002"/>
                    <a:gd name="T3" fmla="*/ 2521 h 2521"/>
                    <a:gd name="T4" fmla="*/ 192 w 2002"/>
                    <a:gd name="T5" fmla="*/ 2450 h 2521"/>
                    <a:gd name="T6" fmla="*/ 2002 w 2002"/>
                    <a:gd name="T7" fmla="*/ 61 h 2521"/>
                    <a:gd name="T8" fmla="*/ 1941 w 2002"/>
                    <a:gd name="T9" fmla="*/ 0 h 2521"/>
                    <a:gd name="T10" fmla="*/ 1941 w 2002"/>
                    <a:gd name="T11" fmla="*/ 0 h 25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5" name="Freeform 47">
                  <a:extLst>
                    <a:ext uri="{FF2B5EF4-FFF2-40B4-BE49-F238E27FC236}">
                      <a16:creationId xmlns:a16="http://schemas.microsoft.com/office/drawing/2014/main" id="{452E8153-5F6F-4E6D-AD19-AA187678AECF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>
                    <a:gd name="T0" fmla="*/ 95 w 3007"/>
                    <a:gd name="T1" fmla="*/ 2844 h 3771"/>
                    <a:gd name="T2" fmla="*/ 394 w 3007"/>
                    <a:gd name="T3" fmla="*/ 2834 h 3771"/>
                    <a:gd name="T4" fmla="*/ 821 w 3007"/>
                    <a:gd name="T5" fmla="*/ 3009 h 3771"/>
                    <a:gd name="T6" fmla="*/ 681 w 3007"/>
                    <a:gd name="T7" fmla="*/ 2817 h 3771"/>
                    <a:gd name="T8" fmla="*/ 367 w 3007"/>
                    <a:gd name="T9" fmla="*/ 2703 h 3771"/>
                    <a:gd name="T10" fmla="*/ 637 w 3007"/>
                    <a:gd name="T11" fmla="*/ 2720 h 3771"/>
                    <a:gd name="T12" fmla="*/ 979 w 3007"/>
                    <a:gd name="T13" fmla="*/ 2870 h 3771"/>
                    <a:gd name="T14" fmla="*/ 2859 w 3007"/>
                    <a:gd name="T15" fmla="*/ 420 h 3771"/>
                    <a:gd name="T16" fmla="*/ 2578 w 3007"/>
                    <a:gd name="T17" fmla="*/ 148 h 3771"/>
                    <a:gd name="T18" fmla="*/ 2308 w 3007"/>
                    <a:gd name="T19" fmla="*/ 0 h 3771"/>
                    <a:gd name="T20" fmla="*/ 2692 w 3007"/>
                    <a:gd name="T21" fmla="*/ 78 h 3771"/>
                    <a:gd name="T22" fmla="*/ 3007 w 3007"/>
                    <a:gd name="T23" fmla="*/ 428 h 3771"/>
                    <a:gd name="T24" fmla="*/ 831 w 3007"/>
                    <a:gd name="T25" fmla="*/ 3273 h 3771"/>
                    <a:gd name="T26" fmla="*/ 481 w 3007"/>
                    <a:gd name="T27" fmla="*/ 3412 h 3771"/>
                    <a:gd name="T28" fmla="*/ 105 w 3007"/>
                    <a:gd name="T29" fmla="*/ 3771 h 3771"/>
                    <a:gd name="T30" fmla="*/ 0 w 3007"/>
                    <a:gd name="T31" fmla="*/ 3667 h 3771"/>
                    <a:gd name="T32" fmla="*/ 131 w 3007"/>
                    <a:gd name="T33" fmla="*/ 3631 h 3771"/>
                    <a:gd name="T34" fmla="*/ 376 w 3007"/>
                    <a:gd name="T35" fmla="*/ 3385 h 3771"/>
                    <a:gd name="T36" fmla="*/ 165 w 3007"/>
                    <a:gd name="T37" fmla="*/ 3273 h 3771"/>
                    <a:gd name="T38" fmla="*/ 165 w 3007"/>
                    <a:gd name="T39" fmla="*/ 3176 h 3771"/>
                    <a:gd name="T40" fmla="*/ 411 w 3007"/>
                    <a:gd name="T41" fmla="*/ 3298 h 3771"/>
                    <a:gd name="T42" fmla="*/ 411 w 3007"/>
                    <a:gd name="T43" fmla="*/ 3186 h 3771"/>
                    <a:gd name="T44" fmla="*/ 603 w 3007"/>
                    <a:gd name="T45" fmla="*/ 3220 h 3771"/>
                    <a:gd name="T46" fmla="*/ 428 w 3007"/>
                    <a:gd name="T47" fmla="*/ 3079 h 3771"/>
                    <a:gd name="T48" fmla="*/ 629 w 3007"/>
                    <a:gd name="T49" fmla="*/ 3062 h 3771"/>
                    <a:gd name="T50" fmla="*/ 95 w 3007"/>
                    <a:gd name="T51" fmla="*/ 2844 h 3771"/>
                    <a:gd name="T52" fmla="*/ 95 w 3007"/>
                    <a:gd name="T53" fmla="*/ 2844 h 37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6" name="Freeform 48">
                  <a:extLst>
                    <a:ext uri="{FF2B5EF4-FFF2-40B4-BE49-F238E27FC236}">
                      <a16:creationId xmlns:a16="http://schemas.microsoft.com/office/drawing/2014/main" id="{D4A28227-DA8D-4B68-8319-934C0A133403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97" y="897"/>
                  <a:ext cx="169" cy="122"/>
                </a:xfrm>
                <a:custGeom>
                  <a:avLst/>
                  <a:gdLst>
                    <a:gd name="T0" fmla="*/ 0 w 673"/>
                    <a:gd name="T1" fmla="*/ 80 h 342"/>
                    <a:gd name="T2" fmla="*/ 255 w 673"/>
                    <a:gd name="T3" fmla="*/ 106 h 342"/>
                    <a:gd name="T4" fmla="*/ 639 w 673"/>
                    <a:gd name="T5" fmla="*/ 342 h 342"/>
                    <a:gd name="T6" fmla="*/ 673 w 673"/>
                    <a:gd name="T7" fmla="*/ 289 h 342"/>
                    <a:gd name="T8" fmla="*/ 447 w 673"/>
                    <a:gd name="T9" fmla="*/ 114 h 342"/>
                    <a:gd name="T10" fmla="*/ 26 w 673"/>
                    <a:gd name="T11" fmla="*/ 0 h 342"/>
                    <a:gd name="T12" fmla="*/ 0 w 673"/>
                    <a:gd name="T13" fmla="*/ 80 h 342"/>
                    <a:gd name="T14" fmla="*/ 0 w 673"/>
                    <a:gd name="T15" fmla="*/ 80 h 3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7" name="Freeform 49">
                  <a:extLst>
                    <a:ext uri="{FF2B5EF4-FFF2-40B4-BE49-F238E27FC236}">
                      <a16:creationId xmlns:a16="http://schemas.microsoft.com/office/drawing/2014/main" id="{4B231504-22EE-4E20-90F0-0DBB02B86B72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5253" y="806"/>
                  <a:ext cx="181" cy="144"/>
                </a:xfrm>
                <a:custGeom>
                  <a:avLst/>
                  <a:gdLst>
                    <a:gd name="T0" fmla="*/ 0 w 716"/>
                    <a:gd name="T1" fmla="*/ 78 h 403"/>
                    <a:gd name="T2" fmla="*/ 340 w 716"/>
                    <a:gd name="T3" fmla="*/ 148 h 403"/>
                    <a:gd name="T4" fmla="*/ 638 w 716"/>
                    <a:gd name="T5" fmla="*/ 403 h 403"/>
                    <a:gd name="T6" fmla="*/ 716 w 716"/>
                    <a:gd name="T7" fmla="*/ 296 h 403"/>
                    <a:gd name="T8" fmla="*/ 420 w 716"/>
                    <a:gd name="T9" fmla="*/ 114 h 403"/>
                    <a:gd name="T10" fmla="*/ 70 w 716"/>
                    <a:gd name="T11" fmla="*/ 0 h 403"/>
                    <a:gd name="T12" fmla="*/ 0 w 716"/>
                    <a:gd name="T13" fmla="*/ 78 h 403"/>
                    <a:gd name="T14" fmla="*/ 0 w 716"/>
                    <a:gd name="T15" fmla="*/ 78 h 4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8" name="Freeform 50">
                  <a:extLst>
                    <a:ext uri="{FF2B5EF4-FFF2-40B4-BE49-F238E27FC236}">
                      <a16:creationId xmlns:a16="http://schemas.microsoft.com/office/drawing/2014/main" id="{3B16CFA8-ACCC-4F4D-AC3E-B6AD6F714731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>
                    <a:gd name="T0" fmla="*/ 0 w 717"/>
                    <a:gd name="T1" fmla="*/ 78 h 411"/>
                    <a:gd name="T2" fmla="*/ 316 w 717"/>
                    <a:gd name="T3" fmla="*/ 139 h 411"/>
                    <a:gd name="T4" fmla="*/ 649 w 717"/>
                    <a:gd name="T5" fmla="*/ 411 h 411"/>
                    <a:gd name="T6" fmla="*/ 717 w 717"/>
                    <a:gd name="T7" fmla="*/ 314 h 411"/>
                    <a:gd name="T8" fmla="*/ 394 w 717"/>
                    <a:gd name="T9" fmla="*/ 87 h 411"/>
                    <a:gd name="T10" fmla="*/ 54 w 717"/>
                    <a:gd name="T11" fmla="*/ 0 h 411"/>
                    <a:gd name="T12" fmla="*/ 0 w 717"/>
                    <a:gd name="T13" fmla="*/ 78 h 411"/>
                    <a:gd name="T14" fmla="*/ 0 w 717"/>
                    <a:gd name="T15" fmla="*/ 78 h 4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  <p:sp>
              <p:nvSpPr>
                <p:cNvPr id="99379" name="Freeform 51">
                  <a:extLst>
                    <a:ext uri="{FF2B5EF4-FFF2-40B4-BE49-F238E27FC236}">
                      <a16:creationId xmlns:a16="http://schemas.microsoft.com/office/drawing/2014/main" id="{5B4CAB61-53FB-42D2-8967-F0BC4762AB8C}"/>
                    </a:ext>
                  </a:extLst>
                </p:cNvPr>
                <p:cNvSpPr>
                  <a:spLocks/>
                </p:cNvSpPr>
                <p:nvPr userDrawn="1"/>
              </p:nvSpPr>
              <p:spPr bwMode="auto">
                <a:xfrm rot="-3172564">
                  <a:off x="4948" y="142"/>
                  <a:ext cx="179" cy="138"/>
                </a:xfrm>
                <a:custGeom>
                  <a:avLst/>
                  <a:gdLst>
                    <a:gd name="T0" fmla="*/ 0 w 709"/>
                    <a:gd name="T1" fmla="*/ 88 h 386"/>
                    <a:gd name="T2" fmla="*/ 272 w 709"/>
                    <a:gd name="T3" fmla="*/ 131 h 386"/>
                    <a:gd name="T4" fmla="*/ 665 w 709"/>
                    <a:gd name="T5" fmla="*/ 386 h 386"/>
                    <a:gd name="T6" fmla="*/ 709 w 709"/>
                    <a:gd name="T7" fmla="*/ 308 h 386"/>
                    <a:gd name="T8" fmla="*/ 306 w 709"/>
                    <a:gd name="T9" fmla="*/ 53 h 386"/>
                    <a:gd name="T10" fmla="*/ 43 w 709"/>
                    <a:gd name="T11" fmla="*/ 0 h 386"/>
                    <a:gd name="T12" fmla="*/ 0 w 709"/>
                    <a:gd name="T13" fmla="*/ 88 h 386"/>
                    <a:gd name="T14" fmla="*/ 0 w 709"/>
                    <a:gd name="T15" fmla="*/ 88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/>
                <a:lstStyle/>
                <a:p>
                  <a:endParaRPr lang="en-SG"/>
                </a:p>
              </p:txBody>
            </p:sp>
          </p:grpSp>
        </p:grpSp>
        <p:sp>
          <p:nvSpPr>
            <p:cNvPr id="99380" name="Line 52">
              <a:extLst>
                <a:ext uri="{FF2B5EF4-FFF2-40B4-BE49-F238E27FC236}">
                  <a16:creationId xmlns:a16="http://schemas.microsoft.com/office/drawing/2014/main" id="{3CEAF5AF-C0A4-42EF-97E2-70DECE7F5983}"/>
                </a:ext>
              </a:extLst>
            </p:cNvPr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SG"/>
            </a:p>
          </p:txBody>
        </p:sp>
      </p:grpSp>
    </p:spTree>
    <p:extLst>
      <p:ext uri="{BB962C8B-B14F-4D97-AF65-F5344CB8AC3E}">
        <p14:creationId xmlns:p14="http://schemas.microsoft.com/office/powerpoint/2010/main" val="2489519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anose="030F0702030302020204" pitchFamily="66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10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11.wmf"/><Relationship Id="rId4" Type="http://schemas.openxmlformats.org/officeDocument/2006/relationships/oleObject" Target="../embeddings/oleObject2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14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2.w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NUL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23.wmf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0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4800" b="1" dirty="0"/>
              <a:t>From Monte Carlo to nonequilibrium Green’s functions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 lnSpcReduction="10000"/>
          </a:bodyPr>
          <a:lstStyle/>
          <a:p>
            <a:r>
              <a:rPr lang="en-US" sz="2800" dirty="0"/>
              <a:t>Jian-Sheng Wang</a:t>
            </a:r>
          </a:p>
          <a:p>
            <a:endParaRPr lang="en-US" dirty="0"/>
          </a:p>
          <a:p>
            <a:r>
              <a:rPr lang="en-US" dirty="0">
                <a:solidFill>
                  <a:srgbClr val="002060"/>
                </a:solidFill>
              </a:rPr>
              <a:t>Department of Physics, </a:t>
            </a:r>
          </a:p>
          <a:p>
            <a:r>
              <a:rPr lang="en-US" dirty="0">
                <a:solidFill>
                  <a:srgbClr val="002060"/>
                </a:solidFill>
              </a:rPr>
              <a:t>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471055"/>
            <a:ext cx="5389895" cy="4888490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endParaRPr lang="en-US" sz="3200" dirty="0"/>
          </a:p>
          <a:p>
            <a:r>
              <a:rPr lang="en-US" sz="3200" dirty="0"/>
              <a:t>The earlier days of education</a:t>
            </a:r>
          </a:p>
          <a:p>
            <a:r>
              <a:rPr lang="en-US" sz="3200" dirty="0"/>
              <a:t>The </a:t>
            </a:r>
            <a:r>
              <a:rPr lang="en-US" sz="3200" dirty="0" err="1"/>
              <a:t>Swendsen</a:t>
            </a:r>
            <a:r>
              <a:rPr lang="en-US" sz="3200" dirty="0"/>
              <a:t>-Wang algorithm</a:t>
            </a:r>
          </a:p>
          <a:p>
            <a:r>
              <a:rPr lang="en-US" sz="3200" dirty="0"/>
              <a:t>NEGF</a:t>
            </a:r>
          </a:p>
          <a:p>
            <a:pPr lvl="1"/>
            <a:r>
              <a:rPr lang="en-US" sz="3200" dirty="0"/>
              <a:t>phonons</a:t>
            </a:r>
          </a:p>
          <a:p>
            <a:pPr lvl="1"/>
            <a:r>
              <a:rPr lang="en-US" sz="3200" dirty="0"/>
              <a:t>Near-field photon transport</a:t>
            </a:r>
          </a:p>
          <a:p>
            <a:pPr lvl="1"/>
            <a:r>
              <a:rPr lang="en-US" sz="3200" dirty="0" err="1"/>
              <a:t>Floquet</a:t>
            </a:r>
            <a:r>
              <a:rPr lang="en-US" sz="3200" dirty="0"/>
              <a:t> drive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fld id="{6B0C5081-FAA5-4254-AC75-597BB4863808}" type="slidenum">
              <a:rPr lang="en-US" smtClean="0"/>
              <a:pPr>
                <a:spcAft>
                  <a:spcPts val="600"/>
                </a:spcAft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513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8CB378-27BB-4DC2-994B-417DFE5133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High school and Jilin University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C19B17-9E2F-4C0A-935A-65CA5C7F12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7C7E8DA-89EA-4D3A-8C87-81848AFCFD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1954019"/>
            <a:ext cx="3669526" cy="254870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CA894B-86D7-4238-893F-B92B460C3EF8}"/>
              </a:ext>
            </a:extLst>
          </p:cNvPr>
          <p:cNvSpPr txBox="1"/>
          <p:nvPr/>
        </p:nvSpPr>
        <p:spPr>
          <a:xfrm>
            <a:off x="628650" y="4869873"/>
            <a:ext cx="36695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↑ High school graduation, summer 1977.</a:t>
            </a:r>
            <a:endParaRPr lang="en-SG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5FF68DA-0FA8-49AF-955F-F2F011AF85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399" y="2826175"/>
            <a:ext cx="3850406" cy="347273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D00471-40BB-432B-8799-97B1FB75ADA4}"/>
              </a:ext>
            </a:extLst>
          </p:cNvPr>
          <p:cNvSpPr txBox="1"/>
          <p:nvPr/>
        </p:nvSpPr>
        <p:spPr>
          <a:xfrm>
            <a:off x="4918363" y="1690689"/>
            <a:ext cx="365644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ym typeface="Symbol" panose="05050102010706020507" pitchFamily="18" charset="2"/>
              </a:rPr>
              <a:t> </a:t>
            </a:r>
            <a:r>
              <a:rPr lang="en-US" dirty="0"/>
              <a:t>B. Sc. graduating in 1981 from the Department of Semiconductors, Jilin University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2001449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5FEEB-64A0-44C6-90A4-5A7FD5F74D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CUSPEA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5ADBE3-0714-483A-8A45-58EE7B9ABD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4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8B0EAE4-E270-4A4E-9BAF-BC0B2B5545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200" y="1854505"/>
            <a:ext cx="5486400" cy="374294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A11C57-EE34-4EC1-B14E-ECB7B1DC38E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9601" y="4370671"/>
            <a:ext cx="2942146" cy="163098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669305A2-A8DD-4CC6-8818-71A5181AFEBF}"/>
              </a:ext>
            </a:extLst>
          </p:cNvPr>
          <p:cNvSpPr txBox="1"/>
          <p:nvPr/>
        </p:nvSpPr>
        <p:spPr>
          <a:xfrm>
            <a:off x="711200" y="5805714"/>
            <a:ext cx="227148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↑ Xi’an, 1982</a:t>
            </a:r>
            <a:endParaRPr lang="en-SG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0790FA0-9625-47D9-8552-499A80228DDC}"/>
              </a:ext>
            </a:extLst>
          </p:cNvPr>
          <p:cNvSpPr txBox="1"/>
          <p:nvPr/>
        </p:nvSpPr>
        <p:spPr>
          <a:xfrm>
            <a:off x="7160674" y="3646645"/>
            <a:ext cx="15412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ↆ NUS, 2016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7252796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1F7B89-6334-4BA3-8964-D3589D2532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Carnegie Mellon University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E954F93-A18A-497B-852C-FBF5A75361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CE4DDC2-9825-428A-B151-C600CE9156F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05015" y="2011250"/>
            <a:ext cx="2747442" cy="405224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2391AE4-4545-4111-9B20-434280D8A979}"/>
              </a:ext>
            </a:extLst>
          </p:cNvPr>
          <p:cNvSpPr txBox="1"/>
          <p:nvPr/>
        </p:nvSpPr>
        <p:spPr>
          <a:xfrm>
            <a:off x="4694959" y="1933485"/>
            <a:ext cx="352598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PhD 1987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classical mechanics</a:t>
            </a:r>
          </a:p>
          <a:p>
            <a:r>
              <a:rPr lang="en-US" dirty="0"/>
              <a:t>quantum mechanics I, II, III, IV</a:t>
            </a:r>
          </a:p>
          <a:p>
            <a:r>
              <a:rPr lang="en-US" dirty="0"/>
              <a:t>experimental physics I, II</a:t>
            </a:r>
          </a:p>
          <a:p>
            <a:r>
              <a:rPr lang="en-US" dirty="0"/>
              <a:t>Intro to theoretical physics I,II</a:t>
            </a:r>
          </a:p>
          <a:p>
            <a:r>
              <a:rPr lang="en-US" dirty="0"/>
              <a:t>statistical mechanics I, II</a:t>
            </a:r>
          </a:p>
          <a:p>
            <a:r>
              <a:rPr lang="en-US" dirty="0"/>
              <a:t>electrodynamics</a:t>
            </a:r>
          </a:p>
          <a:p>
            <a:r>
              <a:rPr lang="en-US" dirty="0"/>
              <a:t>nuclear &amp; particle physics</a:t>
            </a:r>
          </a:p>
          <a:p>
            <a:r>
              <a:rPr lang="en-US" dirty="0"/>
              <a:t>quantum field theory</a:t>
            </a:r>
          </a:p>
          <a:p>
            <a:r>
              <a:rPr lang="en-US" dirty="0"/>
              <a:t>solid state physics I, II</a:t>
            </a:r>
          </a:p>
          <a:p>
            <a:r>
              <a:rPr lang="en-US" dirty="0"/>
              <a:t>condensed matter I, II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96462861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6271D-F170-445E-9CAA-B6AA9258CF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Monte Carlo method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35829A7-2715-4CB4-9534-8368702AF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11A29C2-6907-427D-8A4B-BFB68604934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9072" y="2084970"/>
            <a:ext cx="4523624" cy="320067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FDCE0CE-14DA-4A39-85FE-98D586EACE39}"/>
              </a:ext>
            </a:extLst>
          </p:cNvPr>
          <p:cNvSpPr txBox="1"/>
          <p:nvPr/>
        </p:nvSpPr>
        <p:spPr>
          <a:xfrm>
            <a:off x="1440873" y="5784273"/>
            <a:ext cx="62622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Robert H. </a:t>
            </a:r>
            <a:r>
              <a:rPr lang="en-US" dirty="0" err="1"/>
              <a:t>Swendsen</a:t>
            </a:r>
            <a:r>
              <a:rPr lang="en-US" dirty="0"/>
              <a:t> in his office with Jian-Sheng Wang in 2002.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98796041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5F492-DF09-4CDE-98E1-9125DDCB7F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 err="1"/>
              <a:t>Swendsen</a:t>
            </a:r>
            <a:r>
              <a:rPr lang="en-US" dirty="0"/>
              <a:t>-Wang algorithm, PRL 1987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FBA62A8-3CE1-4A5B-A17F-072EB127AB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7329148-DDF2-4722-8A3F-6B73774660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2513" y="2132297"/>
            <a:ext cx="6315956" cy="1028844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3944DA4A-F944-4860-8C8A-0FE50ED371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2565" y="3556384"/>
            <a:ext cx="6115904" cy="10193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60CAC1A-EFD0-49A6-BA10-90A91BE5EE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7105" y="4915906"/>
            <a:ext cx="3219899" cy="1086002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8122D5-2F0C-41F7-B929-7CB9145433FD}"/>
                  </a:ext>
                </a:extLst>
              </p:cNvPr>
              <p:cNvSpPr txBox="1"/>
              <p:nvPr/>
            </p:nvSpPr>
            <p:spPr>
              <a:xfrm>
                <a:off x="5274702" y="4989600"/>
                <a:ext cx="2366495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</m:oMath>
                </a14:m>
                <a:r>
                  <a:rPr lang="en-SG" dirty="0"/>
                  <a:t> 100 citations each year over the last 40 years</a:t>
                </a: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78122D5-2F0C-41F7-B929-7CB9145433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74702" y="4989600"/>
                <a:ext cx="2366495" cy="923330"/>
              </a:xfrm>
              <a:prstGeom prst="rect">
                <a:avLst/>
              </a:prstGeom>
              <a:blipFill>
                <a:blip r:embed="rId5"/>
                <a:stretch>
                  <a:fillRect l="-2062" t="-3974" b="-993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AE5CBAA-400B-4E6D-859D-041D150F2861}"/>
              </a:ext>
            </a:extLst>
          </p:cNvPr>
          <p:cNvSpPr txBox="1"/>
          <p:nvPr/>
        </p:nvSpPr>
        <p:spPr>
          <a:xfrm>
            <a:off x="3520800" y="4824840"/>
            <a:ext cx="576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140</a:t>
            </a:r>
            <a:endParaRPr lang="en-SG" sz="1000" dirty="0"/>
          </a:p>
        </p:txBody>
      </p:sp>
    </p:spTree>
    <p:extLst>
      <p:ext uri="{BB962C8B-B14F-4D97-AF65-F5344CB8AC3E}">
        <p14:creationId xmlns:p14="http://schemas.microsoft.com/office/powerpoint/2010/main" val="34256056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802" name="Rectangle 2">
            <a:extLst>
              <a:ext uri="{FF2B5EF4-FFF2-40B4-BE49-F238E27FC236}">
                <a16:creationId xmlns:a16="http://schemas.microsoft.com/office/drawing/2014/main" id="{22DD53E5-FA1B-4782-A6E2-4C5E48F9F11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Swendsen-Wang Algorithm</a:t>
            </a:r>
          </a:p>
        </p:txBody>
      </p:sp>
      <p:sp>
        <p:nvSpPr>
          <p:cNvPr id="332804" name="Line 4">
            <a:extLst>
              <a:ext uri="{FF2B5EF4-FFF2-40B4-BE49-F238E27FC236}">
                <a16:creationId xmlns:a16="http://schemas.microsoft.com/office/drawing/2014/main" id="{5D7AED16-53B8-4888-973F-5342CB8518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5" name="Line 5">
            <a:extLst>
              <a:ext uri="{FF2B5EF4-FFF2-40B4-BE49-F238E27FC236}">
                <a16:creationId xmlns:a16="http://schemas.microsoft.com/office/drawing/2014/main" id="{7ACC99C5-79CB-494A-A10C-2287F8B94A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6" name="Line 6">
            <a:extLst>
              <a:ext uri="{FF2B5EF4-FFF2-40B4-BE49-F238E27FC236}">
                <a16:creationId xmlns:a16="http://schemas.microsoft.com/office/drawing/2014/main" id="{A7954414-357D-4161-B380-997399953F8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7" name="Line 7">
            <a:extLst>
              <a:ext uri="{FF2B5EF4-FFF2-40B4-BE49-F238E27FC236}">
                <a16:creationId xmlns:a16="http://schemas.microsoft.com/office/drawing/2014/main" id="{8DCC1CA8-FF81-418A-A80E-96D364C86B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8" name="Line 8">
            <a:extLst>
              <a:ext uri="{FF2B5EF4-FFF2-40B4-BE49-F238E27FC236}">
                <a16:creationId xmlns:a16="http://schemas.microsoft.com/office/drawing/2014/main" id="{D26108DA-3B49-49E2-9677-916882A2C80D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09" name="Line 9">
            <a:extLst>
              <a:ext uri="{FF2B5EF4-FFF2-40B4-BE49-F238E27FC236}">
                <a16:creationId xmlns:a16="http://schemas.microsoft.com/office/drawing/2014/main" id="{B942DCA0-0FF9-441C-8C57-D094B9D210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0" name="Line 10">
            <a:extLst>
              <a:ext uri="{FF2B5EF4-FFF2-40B4-BE49-F238E27FC236}">
                <a16:creationId xmlns:a16="http://schemas.microsoft.com/office/drawing/2014/main" id="{4EBDD1D5-02DC-471E-AFB3-A0CB7C21665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1" name="Line 11">
            <a:extLst>
              <a:ext uri="{FF2B5EF4-FFF2-40B4-BE49-F238E27FC236}">
                <a16:creationId xmlns:a16="http://schemas.microsoft.com/office/drawing/2014/main" id="{5E651165-BCD8-446A-8FDB-323B9345621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2" name="Line 12">
            <a:extLst>
              <a:ext uri="{FF2B5EF4-FFF2-40B4-BE49-F238E27FC236}">
                <a16:creationId xmlns:a16="http://schemas.microsoft.com/office/drawing/2014/main" id="{A0AE341A-FFD3-4C7F-AD18-D70F19859B9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667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3" name="Line 13">
            <a:extLst>
              <a:ext uri="{FF2B5EF4-FFF2-40B4-BE49-F238E27FC236}">
                <a16:creationId xmlns:a16="http://schemas.microsoft.com/office/drawing/2014/main" id="{EEA214E0-3E85-4BAD-9062-304DE0C3E8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1242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4" name="Line 14">
            <a:extLst>
              <a:ext uri="{FF2B5EF4-FFF2-40B4-BE49-F238E27FC236}">
                <a16:creationId xmlns:a16="http://schemas.microsoft.com/office/drawing/2014/main" id="{19EA7419-6C7E-46FB-BFC5-F716BEA0C0A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5814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5" name="Line 15">
            <a:extLst>
              <a:ext uri="{FF2B5EF4-FFF2-40B4-BE49-F238E27FC236}">
                <a16:creationId xmlns:a16="http://schemas.microsoft.com/office/drawing/2014/main" id="{5A07F959-7704-4A39-AA5A-5F5CA6236C3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6" name="Line 16">
            <a:extLst>
              <a:ext uri="{FF2B5EF4-FFF2-40B4-BE49-F238E27FC236}">
                <a16:creationId xmlns:a16="http://schemas.microsoft.com/office/drawing/2014/main" id="{06175289-90BD-493F-B559-EE55562BD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495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17" name="Line 17">
            <a:extLst>
              <a:ext uri="{FF2B5EF4-FFF2-40B4-BE49-F238E27FC236}">
                <a16:creationId xmlns:a16="http://schemas.microsoft.com/office/drawing/2014/main" id="{C9116AFD-EE3C-4017-A062-11ADBB127C8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953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2839" name="Text Box 39">
            <a:extLst>
              <a:ext uri="{FF2B5EF4-FFF2-40B4-BE49-F238E27FC236}">
                <a16:creationId xmlns:a16="http://schemas.microsoft.com/office/drawing/2014/main" id="{EF1B0328-195D-4EDC-93C2-97329709D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0" name="Text Box 40">
            <a:extLst>
              <a:ext uri="{FF2B5EF4-FFF2-40B4-BE49-F238E27FC236}">
                <a16:creationId xmlns:a16="http://schemas.microsoft.com/office/drawing/2014/main" id="{2602EAD7-6D43-46B1-B0DD-3163CF518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1" name="Text Box 41">
            <a:extLst>
              <a:ext uri="{FF2B5EF4-FFF2-40B4-BE49-F238E27FC236}">
                <a16:creationId xmlns:a16="http://schemas.microsoft.com/office/drawing/2014/main" id="{46F58CBE-F886-4E8F-A185-33F14E156D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2" name="Text Box 42">
            <a:extLst>
              <a:ext uri="{FF2B5EF4-FFF2-40B4-BE49-F238E27FC236}">
                <a16:creationId xmlns:a16="http://schemas.microsoft.com/office/drawing/2014/main" id="{C1404ED4-55B0-4D1C-8786-49D8019203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3" name="Text Box 43">
            <a:extLst>
              <a:ext uri="{FF2B5EF4-FFF2-40B4-BE49-F238E27FC236}">
                <a16:creationId xmlns:a16="http://schemas.microsoft.com/office/drawing/2014/main" id="{9E93BE27-D95C-48C5-A3A5-AEFF528F5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4" name="Text Box 44">
            <a:extLst>
              <a:ext uri="{FF2B5EF4-FFF2-40B4-BE49-F238E27FC236}">
                <a16:creationId xmlns:a16="http://schemas.microsoft.com/office/drawing/2014/main" id="{2320A128-9C1F-40C7-8C4B-F16EB4434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5" name="Text Box 45">
            <a:extLst>
              <a:ext uri="{FF2B5EF4-FFF2-40B4-BE49-F238E27FC236}">
                <a16:creationId xmlns:a16="http://schemas.microsoft.com/office/drawing/2014/main" id="{D579DF84-14A0-4C0D-A65D-EDE8431620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687763"/>
            <a:ext cx="381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6" name="Text Box 46">
            <a:extLst>
              <a:ext uri="{FF2B5EF4-FFF2-40B4-BE49-F238E27FC236}">
                <a16:creationId xmlns:a16="http://schemas.microsoft.com/office/drawing/2014/main" id="{71490268-24C2-4B55-86DB-88B95FC4B4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7" name="Text Box 47">
            <a:extLst>
              <a:ext uri="{FF2B5EF4-FFF2-40B4-BE49-F238E27FC236}">
                <a16:creationId xmlns:a16="http://schemas.microsoft.com/office/drawing/2014/main" id="{315F6E59-9C83-4E67-B3BB-514E4CAA1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8" name="Text Box 48">
            <a:extLst>
              <a:ext uri="{FF2B5EF4-FFF2-40B4-BE49-F238E27FC236}">
                <a16:creationId xmlns:a16="http://schemas.microsoft.com/office/drawing/2014/main" id="{F0D1FD27-2598-4F94-BB56-E609165655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49" name="Text Box 49">
            <a:extLst>
              <a:ext uri="{FF2B5EF4-FFF2-40B4-BE49-F238E27FC236}">
                <a16:creationId xmlns:a16="http://schemas.microsoft.com/office/drawing/2014/main" id="{51AD9557-53EF-4E3F-A165-B4AC822C33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0" name="Text Box 50">
            <a:extLst>
              <a:ext uri="{FF2B5EF4-FFF2-40B4-BE49-F238E27FC236}">
                <a16:creationId xmlns:a16="http://schemas.microsoft.com/office/drawing/2014/main" id="{ADD871BD-5F31-48A9-AD61-E3B44D251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1" name="Text Box 51">
            <a:extLst>
              <a:ext uri="{FF2B5EF4-FFF2-40B4-BE49-F238E27FC236}">
                <a16:creationId xmlns:a16="http://schemas.microsoft.com/office/drawing/2014/main" id="{EECA4CFF-38CF-4DCA-86C6-835FB5D2C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2" name="Text Box 52">
            <a:extLst>
              <a:ext uri="{FF2B5EF4-FFF2-40B4-BE49-F238E27FC236}">
                <a16:creationId xmlns:a16="http://schemas.microsoft.com/office/drawing/2014/main" id="{75FFA467-5997-4285-83B7-C64495B74C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3" name="Text Box 53">
            <a:extLst>
              <a:ext uri="{FF2B5EF4-FFF2-40B4-BE49-F238E27FC236}">
                <a16:creationId xmlns:a16="http://schemas.microsoft.com/office/drawing/2014/main" id="{442E8AE4-56C6-4F5B-91FC-BF2AD84A2C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4" name="Text Box 54">
            <a:extLst>
              <a:ext uri="{FF2B5EF4-FFF2-40B4-BE49-F238E27FC236}">
                <a16:creationId xmlns:a16="http://schemas.microsoft.com/office/drawing/2014/main" id="{85E03CA6-C004-4917-9D1C-CCB3E561B0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5" name="Text Box 55">
            <a:extLst>
              <a:ext uri="{FF2B5EF4-FFF2-40B4-BE49-F238E27FC236}">
                <a16:creationId xmlns:a16="http://schemas.microsoft.com/office/drawing/2014/main" id="{D17CEB52-E1D5-4E28-9822-38F06C5B94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6" name="Text Box 56">
            <a:extLst>
              <a:ext uri="{FF2B5EF4-FFF2-40B4-BE49-F238E27FC236}">
                <a16:creationId xmlns:a16="http://schemas.microsoft.com/office/drawing/2014/main" id="{A2748D6F-6B81-4175-B853-2A39BC4D5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7" name="Text Box 57">
            <a:extLst>
              <a:ext uri="{FF2B5EF4-FFF2-40B4-BE49-F238E27FC236}">
                <a16:creationId xmlns:a16="http://schemas.microsoft.com/office/drawing/2014/main" id="{118802A7-8661-443E-9EE0-86CB02729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8" name="Text Box 58">
            <a:extLst>
              <a:ext uri="{FF2B5EF4-FFF2-40B4-BE49-F238E27FC236}">
                <a16:creationId xmlns:a16="http://schemas.microsoft.com/office/drawing/2014/main" id="{912E4871-D313-4032-A333-4A0A13FB09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59" name="Text Box 59">
            <a:extLst>
              <a:ext uri="{FF2B5EF4-FFF2-40B4-BE49-F238E27FC236}">
                <a16:creationId xmlns:a16="http://schemas.microsoft.com/office/drawing/2014/main" id="{22015E92-F793-4DC0-9E76-F17E80CE78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60" name="Text Box 60">
            <a:extLst>
              <a:ext uri="{FF2B5EF4-FFF2-40B4-BE49-F238E27FC236}">
                <a16:creationId xmlns:a16="http://schemas.microsoft.com/office/drawing/2014/main" id="{3DC9875E-5D2F-4A0A-8A69-018CBC4923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61" name="Text Box 61">
            <a:extLst>
              <a:ext uri="{FF2B5EF4-FFF2-40B4-BE49-F238E27FC236}">
                <a16:creationId xmlns:a16="http://schemas.microsoft.com/office/drawing/2014/main" id="{7C076496-043F-43BD-BB21-56E51EDC2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62" name="Text Box 62">
            <a:extLst>
              <a:ext uri="{FF2B5EF4-FFF2-40B4-BE49-F238E27FC236}">
                <a16:creationId xmlns:a16="http://schemas.microsoft.com/office/drawing/2014/main" id="{CEDE26B5-B465-4681-8ED3-46FAB7DA9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2863" name="Text Box 63">
            <a:extLst>
              <a:ext uri="{FF2B5EF4-FFF2-40B4-BE49-F238E27FC236}">
                <a16:creationId xmlns:a16="http://schemas.microsoft.com/office/drawing/2014/main" id="{5C24831C-9F1B-435B-A4F5-606F64D0E1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4" name="Text Box 64">
            <a:extLst>
              <a:ext uri="{FF2B5EF4-FFF2-40B4-BE49-F238E27FC236}">
                <a16:creationId xmlns:a16="http://schemas.microsoft.com/office/drawing/2014/main" id="{9D99FC6F-AD39-44A4-A0F9-9347289E88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5" name="Text Box 65">
            <a:extLst>
              <a:ext uri="{FF2B5EF4-FFF2-40B4-BE49-F238E27FC236}">
                <a16:creationId xmlns:a16="http://schemas.microsoft.com/office/drawing/2014/main" id="{22A19942-2FC7-4ECD-9497-62DD7C37BA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6" name="Text Box 66">
            <a:extLst>
              <a:ext uri="{FF2B5EF4-FFF2-40B4-BE49-F238E27FC236}">
                <a16:creationId xmlns:a16="http://schemas.microsoft.com/office/drawing/2014/main" id="{F06A1739-004F-4006-9375-8F4A037BD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7" name="Text Box 67">
            <a:extLst>
              <a:ext uri="{FF2B5EF4-FFF2-40B4-BE49-F238E27FC236}">
                <a16:creationId xmlns:a16="http://schemas.microsoft.com/office/drawing/2014/main" id="{DC695128-A41F-40F9-B1DF-372FCC6576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8" name="Text Box 68">
            <a:extLst>
              <a:ext uri="{FF2B5EF4-FFF2-40B4-BE49-F238E27FC236}">
                <a16:creationId xmlns:a16="http://schemas.microsoft.com/office/drawing/2014/main" id="{39346439-2A4D-448E-A242-20C1753C7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69" name="Text Box 69">
            <a:extLst>
              <a:ext uri="{FF2B5EF4-FFF2-40B4-BE49-F238E27FC236}">
                <a16:creationId xmlns:a16="http://schemas.microsoft.com/office/drawing/2014/main" id="{BE642CF4-D1A5-4410-ACF5-49DD126F5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0" name="Text Box 70">
            <a:extLst>
              <a:ext uri="{FF2B5EF4-FFF2-40B4-BE49-F238E27FC236}">
                <a16:creationId xmlns:a16="http://schemas.microsoft.com/office/drawing/2014/main" id="{AD44D457-70F7-4A77-A3E2-DA4ED6A702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1" name="Text Box 71">
            <a:extLst>
              <a:ext uri="{FF2B5EF4-FFF2-40B4-BE49-F238E27FC236}">
                <a16:creationId xmlns:a16="http://schemas.microsoft.com/office/drawing/2014/main" id="{F0B4914F-399D-4AEF-B974-4CFF083FA5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2" name="Text Box 72">
            <a:extLst>
              <a:ext uri="{FF2B5EF4-FFF2-40B4-BE49-F238E27FC236}">
                <a16:creationId xmlns:a16="http://schemas.microsoft.com/office/drawing/2014/main" id="{0009C0EB-3F7E-412B-ACB1-C6CD6D7C2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3" name="Text Box 73">
            <a:extLst>
              <a:ext uri="{FF2B5EF4-FFF2-40B4-BE49-F238E27FC236}">
                <a16:creationId xmlns:a16="http://schemas.microsoft.com/office/drawing/2014/main" id="{979F0D04-EBCA-4219-8975-86C2E9A1A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4" name="Text Box 74">
            <a:extLst>
              <a:ext uri="{FF2B5EF4-FFF2-40B4-BE49-F238E27FC236}">
                <a16:creationId xmlns:a16="http://schemas.microsoft.com/office/drawing/2014/main" id="{FC4C3894-B198-4BE7-A8AA-59BD752072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5" name="Text Box 75">
            <a:extLst>
              <a:ext uri="{FF2B5EF4-FFF2-40B4-BE49-F238E27FC236}">
                <a16:creationId xmlns:a16="http://schemas.microsoft.com/office/drawing/2014/main" id="{828BCC24-A564-443D-8D1C-1E77EEF4A2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6" name="Text Box 76">
            <a:extLst>
              <a:ext uri="{FF2B5EF4-FFF2-40B4-BE49-F238E27FC236}">
                <a16:creationId xmlns:a16="http://schemas.microsoft.com/office/drawing/2014/main" id="{4D2E94F7-2905-41D7-9CE3-07F482131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7" name="Text Box 77">
            <a:extLst>
              <a:ext uri="{FF2B5EF4-FFF2-40B4-BE49-F238E27FC236}">
                <a16:creationId xmlns:a16="http://schemas.microsoft.com/office/drawing/2014/main" id="{590D20FF-A422-472F-9D7B-B3F3F0A141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8" name="Text Box 78">
            <a:extLst>
              <a:ext uri="{FF2B5EF4-FFF2-40B4-BE49-F238E27FC236}">
                <a16:creationId xmlns:a16="http://schemas.microsoft.com/office/drawing/2014/main" id="{50C059EB-E238-4F97-BE42-DA7CC41330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79" name="Text Box 79">
            <a:extLst>
              <a:ext uri="{FF2B5EF4-FFF2-40B4-BE49-F238E27FC236}">
                <a16:creationId xmlns:a16="http://schemas.microsoft.com/office/drawing/2014/main" id="{0C62AE3F-9CAE-474C-9514-59AE441B2A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0" name="Text Box 80">
            <a:extLst>
              <a:ext uri="{FF2B5EF4-FFF2-40B4-BE49-F238E27FC236}">
                <a16:creationId xmlns:a16="http://schemas.microsoft.com/office/drawing/2014/main" id="{F4EA52BA-9333-482F-8C27-F446A7EC2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1" name="Text Box 81">
            <a:extLst>
              <a:ext uri="{FF2B5EF4-FFF2-40B4-BE49-F238E27FC236}">
                <a16:creationId xmlns:a16="http://schemas.microsoft.com/office/drawing/2014/main" id="{FF91CAD5-8B2C-42A6-8D91-BFBE6E3F55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2" name="Text Box 82">
            <a:extLst>
              <a:ext uri="{FF2B5EF4-FFF2-40B4-BE49-F238E27FC236}">
                <a16:creationId xmlns:a16="http://schemas.microsoft.com/office/drawing/2014/main" id="{0ACBD096-A86F-4762-A9C2-A897F53D2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3" name="Text Box 83">
            <a:extLst>
              <a:ext uri="{FF2B5EF4-FFF2-40B4-BE49-F238E27FC236}">
                <a16:creationId xmlns:a16="http://schemas.microsoft.com/office/drawing/2014/main" id="{0281DEA3-7544-4DA5-A81C-136B76AEC6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4" name="Text Box 84">
            <a:extLst>
              <a:ext uri="{FF2B5EF4-FFF2-40B4-BE49-F238E27FC236}">
                <a16:creationId xmlns:a16="http://schemas.microsoft.com/office/drawing/2014/main" id="{A010FF02-5427-440D-9B4E-57212BA83D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5" name="Text Box 85">
            <a:extLst>
              <a:ext uri="{FF2B5EF4-FFF2-40B4-BE49-F238E27FC236}">
                <a16:creationId xmlns:a16="http://schemas.microsoft.com/office/drawing/2014/main" id="{0ABC1A87-45A6-497A-9821-2D745E2F4A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6" name="Text Box 86">
            <a:extLst>
              <a:ext uri="{FF2B5EF4-FFF2-40B4-BE49-F238E27FC236}">
                <a16:creationId xmlns:a16="http://schemas.microsoft.com/office/drawing/2014/main" id="{00BE1B53-CDC9-40DF-B1B6-EC3CAAD33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7" name="Text Box 87">
            <a:extLst>
              <a:ext uri="{FF2B5EF4-FFF2-40B4-BE49-F238E27FC236}">
                <a16:creationId xmlns:a16="http://schemas.microsoft.com/office/drawing/2014/main" id="{36EA7C8A-517F-4DDC-8E46-250E0C6E2F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2888" name="Text Box 88">
            <a:extLst>
              <a:ext uri="{FF2B5EF4-FFF2-40B4-BE49-F238E27FC236}">
                <a16:creationId xmlns:a16="http://schemas.microsoft.com/office/drawing/2014/main" id="{3BBC73F8-1855-49D1-A3D0-EE54BBB4C2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09800"/>
            <a:ext cx="289560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An arbitrary </a:t>
            </a:r>
            <a:r>
              <a:rPr kumimoji="0" lang="en-US" alt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Ising</a:t>
            </a:r>
            <a:r>
              <a:rPr kumimoji="0" lang="en-US" alt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configuration according to</a:t>
            </a:r>
          </a:p>
        </p:txBody>
      </p:sp>
      <p:graphicFrame>
        <p:nvGraphicFramePr>
          <p:cNvPr id="332890" name="Object 90">
            <a:extLst>
              <a:ext uri="{FF2B5EF4-FFF2-40B4-BE49-F238E27FC236}">
                <a16:creationId xmlns:a16="http://schemas.microsoft.com/office/drawing/2014/main" id="{B0C270A2-4243-498C-A358-EDE8CA39457C}"/>
              </a:ext>
            </a:extLst>
          </p:cNvPr>
          <p:cNvGraphicFramePr>
            <a:graphicFrameLocks noGrp="1" noChangeAspect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44177605"/>
              </p:ext>
            </p:extLst>
          </p:nvPr>
        </p:nvGraphicFramePr>
        <p:xfrm>
          <a:off x="4953000" y="3505200"/>
          <a:ext cx="2895600" cy="9540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6" name="Equation" r:id="rId4" imgW="1079280" imgH="355320" progId="Equation.DSMT4">
                  <p:embed/>
                </p:oleObj>
              </mc:Choice>
              <mc:Fallback>
                <p:oleObj name="Equation" r:id="rId4" imgW="1079280" imgH="355320" progId="Equation.DSMT4">
                  <p:embed/>
                  <p:pic>
                    <p:nvPicPr>
                      <p:cNvPr id="332890" name="Object 90">
                        <a:extLst>
                          <a:ext uri="{FF2B5EF4-FFF2-40B4-BE49-F238E27FC236}">
                            <a16:creationId xmlns:a16="http://schemas.microsoft.com/office/drawing/2014/main" id="{B0C270A2-4243-498C-A358-EDE8CA39457C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0" y="3505200"/>
                        <a:ext cx="2895600" cy="9540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BF9B681-10D5-40ED-95CD-0B1D3B486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5DEAF85-7E8B-4D10-B48D-EBF08D276A07}"/>
              </a:ext>
            </a:extLst>
          </p:cNvPr>
          <p:cNvSpPr txBox="1"/>
          <p:nvPr/>
        </p:nvSpPr>
        <p:spPr>
          <a:xfrm>
            <a:off x="4953000" y="5105400"/>
            <a:ext cx="15655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 = J/(</a:t>
            </a:r>
            <a:r>
              <a:rPr lang="en-US" dirty="0" err="1"/>
              <a:t>k</a:t>
            </a:r>
            <a:r>
              <a:rPr lang="en-US" baseline="-25000" dirty="0" err="1"/>
              <a:t>B</a:t>
            </a:r>
            <a:r>
              <a:rPr lang="en-US" dirty="0" err="1"/>
              <a:t>T</a:t>
            </a:r>
            <a:r>
              <a:rPr lang="en-US" dirty="0"/>
              <a:t>)</a:t>
            </a:r>
            <a:endParaRPr lang="en-SG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850" name="Rectangle 2">
            <a:extLst>
              <a:ext uri="{FF2B5EF4-FFF2-40B4-BE49-F238E27FC236}">
                <a16:creationId xmlns:a16="http://schemas.microsoft.com/office/drawing/2014/main" id="{DC8EB4CF-18C9-4D01-A833-0EB079F5EEB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Swendsen-Wang Algorithm</a:t>
            </a:r>
          </a:p>
        </p:txBody>
      </p:sp>
      <p:sp>
        <p:nvSpPr>
          <p:cNvPr id="334851" name="Line 3">
            <a:extLst>
              <a:ext uri="{FF2B5EF4-FFF2-40B4-BE49-F238E27FC236}">
                <a16:creationId xmlns:a16="http://schemas.microsoft.com/office/drawing/2014/main" id="{3741F83B-364C-4B18-A646-32C296CBB571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2" name="Line 4">
            <a:extLst>
              <a:ext uri="{FF2B5EF4-FFF2-40B4-BE49-F238E27FC236}">
                <a16:creationId xmlns:a16="http://schemas.microsoft.com/office/drawing/2014/main" id="{7FC1E403-4BD5-4A6A-A4E0-20C6D51BB80B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3" name="Line 5">
            <a:extLst>
              <a:ext uri="{FF2B5EF4-FFF2-40B4-BE49-F238E27FC236}">
                <a16:creationId xmlns:a16="http://schemas.microsoft.com/office/drawing/2014/main" id="{BE463BC0-7FD7-4218-9ED6-530647AC9D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4" name="Line 6">
            <a:extLst>
              <a:ext uri="{FF2B5EF4-FFF2-40B4-BE49-F238E27FC236}">
                <a16:creationId xmlns:a16="http://schemas.microsoft.com/office/drawing/2014/main" id="{75FDE22A-305D-4C79-92B9-F9A9B487BE75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5" name="Line 7">
            <a:extLst>
              <a:ext uri="{FF2B5EF4-FFF2-40B4-BE49-F238E27FC236}">
                <a16:creationId xmlns:a16="http://schemas.microsoft.com/office/drawing/2014/main" id="{EA732A3C-6379-4786-BB34-956D97C0C567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6" name="Line 8">
            <a:extLst>
              <a:ext uri="{FF2B5EF4-FFF2-40B4-BE49-F238E27FC236}">
                <a16:creationId xmlns:a16="http://schemas.microsoft.com/office/drawing/2014/main" id="{6F3A00FC-88C2-4F41-ACC1-5FF458565F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7" name="Line 9">
            <a:extLst>
              <a:ext uri="{FF2B5EF4-FFF2-40B4-BE49-F238E27FC236}">
                <a16:creationId xmlns:a16="http://schemas.microsoft.com/office/drawing/2014/main" id="{640F8798-7835-4A49-8302-2D0F777504C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8" name="Line 10">
            <a:extLst>
              <a:ext uri="{FF2B5EF4-FFF2-40B4-BE49-F238E27FC236}">
                <a16:creationId xmlns:a16="http://schemas.microsoft.com/office/drawing/2014/main" id="{67F3C5ED-1FFB-4AC3-A46E-C4D5674C22E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59" name="Line 11">
            <a:extLst>
              <a:ext uri="{FF2B5EF4-FFF2-40B4-BE49-F238E27FC236}">
                <a16:creationId xmlns:a16="http://schemas.microsoft.com/office/drawing/2014/main" id="{C94C6053-0C95-47FE-93E5-268CD9BAAE4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667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0" name="Line 12">
            <a:extLst>
              <a:ext uri="{FF2B5EF4-FFF2-40B4-BE49-F238E27FC236}">
                <a16:creationId xmlns:a16="http://schemas.microsoft.com/office/drawing/2014/main" id="{B4F94578-AA3A-46CB-B49D-4F64A5BC8F94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1242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1" name="Line 13">
            <a:extLst>
              <a:ext uri="{FF2B5EF4-FFF2-40B4-BE49-F238E27FC236}">
                <a16:creationId xmlns:a16="http://schemas.microsoft.com/office/drawing/2014/main" id="{83E70458-9D2F-47AE-9685-7D0CE4C18F5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5814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2" name="Line 14">
            <a:extLst>
              <a:ext uri="{FF2B5EF4-FFF2-40B4-BE49-F238E27FC236}">
                <a16:creationId xmlns:a16="http://schemas.microsoft.com/office/drawing/2014/main" id="{B80AF55D-73D4-4B72-9C86-3E4EBC15A2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3" name="Line 15">
            <a:extLst>
              <a:ext uri="{FF2B5EF4-FFF2-40B4-BE49-F238E27FC236}">
                <a16:creationId xmlns:a16="http://schemas.microsoft.com/office/drawing/2014/main" id="{F9206FAE-711F-4072-AC8B-C94C38BEC8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495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4" name="Line 16">
            <a:extLst>
              <a:ext uri="{FF2B5EF4-FFF2-40B4-BE49-F238E27FC236}">
                <a16:creationId xmlns:a16="http://schemas.microsoft.com/office/drawing/2014/main" id="{95073B49-57E3-493D-A764-FF3415B61FA3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953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865" name="Text Box 17">
            <a:extLst>
              <a:ext uri="{FF2B5EF4-FFF2-40B4-BE49-F238E27FC236}">
                <a16:creationId xmlns:a16="http://schemas.microsoft.com/office/drawing/2014/main" id="{B01C7D3E-E819-4335-AAA1-EF57A6B04D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66" name="Text Box 18">
            <a:extLst>
              <a:ext uri="{FF2B5EF4-FFF2-40B4-BE49-F238E27FC236}">
                <a16:creationId xmlns:a16="http://schemas.microsoft.com/office/drawing/2014/main" id="{680E21B4-F18D-4618-8D1F-6895B6C367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67" name="Text Box 19">
            <a:extLst>
              <a:ext uri="{FF2B5EF4-FFF2-40B4-BE49-F238E27FC236}">
                <a16:creationId xmlns:a16="http://schemas.microsoft.com/office/drawing/2014/main" id="{C2FC395E-A422-4AEE-AF53-426EAA2A2C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68" name="Text Box 20">
            <a:extLst>
              <a:ext uri="{FF2B5EF4-FFF2-40B4-BE49-F238E27FC236}">
                <a16:creationId xmlns:a16="http://schemas.microsoft.com/office/drawing/2014/main" id="{470CEA9D-CAA0-4E1D-A616-C5DC3286F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69" name="Text Box 21">
            <a:extLst>
              <a:ext uri="{FF2B5EF4-FFF2-40B4-BE49-F238E27FC236}">
                <a16:creationId xmlns:a16="http://schemas.microsoft.com/office/drawing/2014/main" id="{6383EC44-6104-41BF-B0FE-674E4C453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0" name="Text Box 22">
            <a:extLst>
              <a:ext uri="{FF2B5EF4-FFF2-40B4-BE49-F238E27FC236}">
                <a16:creationId xmlns:a16="http://schemas.microsoft.com/office/drawing/2014/main" id="{49B6EF54-63E0-43F6-830D-9019D620A9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1" name="Text Box 23">
            <a:extLst>
              <a:ext uri="{FF2B5EF4-FFF2-40B4-BE49-F238E27FC236}">
                <a16:creationId xmlns:a16="http://schemas.microsoft.com/office/drawing/2014/main" id="{AC082444-4CCA-4827-9624-B2F3EEC665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687763"/>
            <a:ext cx="3810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2" name="Text Box 24">
            <a:extLst>
              <a:ext uri="{FF2B5EF4-FFF2-40B4-BE49-F238E27FC236}">
                <a16:creationId xmlns:a16="http://schemas.microsoft.com/office/drawing/2014/main" id="{DB33F49A-8F59-4D74-A967-0B3C751698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3" name="Text Box 25">
            <a:extLst>
              <a:ext uri="{FF2B5EF4-FFF2-40B4-BE49-F238E27FC236}">
                <a16:creationId xmlns:a16="http://schemas.microsoft.com/office/drawing/2014/main" id="{3F6EC0C3-6EC1-43BB-B1C4-CAD34A2414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4" name="Text Box 26">
            <a:extLst>
              <a:ext uri="{FF2B5EF4-FFF2-40B4-BE49-F238E27FC236}">
                <a16:creationId xmlns:a16="http://schemas.microsoft.com/office/drawing/2014/main" id="{4DAD43CC-8026-40FF-BE4B-BEAB57A4F5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5" name="Text Box 27">
            <a:extLst>
              <a:ext uri="{FF2B5EF4-FFF2-40B4-BE49-F238E27FC236}">
                <a16:creationId xmlns:a16="http://schemas.microsoft.com/office/drawing/2014/main" id="{740C3547-649B-47FF-B99F-2B11770AA5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6" name="Text Box 28">
            <a:extLst>
              <a:ext uri="{FF2B5EF4-FFF2-40B4-BE49-F238E27FC236}">
                <a16:creationId xmlns:a16="http://schemas.microsoft.com/office/drawing/2014/main" id="{74E4EB76-0016-4982-8755-ED79F1EC3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7" name="Text Box 29">
            <a:extLst>
              <a:ext uri="{FF2B5EF4-FFF2-40B4-BE49-F238E27FC236}">
                <a16:creationId xmlns:a16="http://schemas.microsoft.com/office/drawing/2014/main" id="{E41B6A5E-1143-4593-AEAC-1B156E8D7D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8" name="Text Box 30">
            <a:extLst>
              <a:ext uri="{FF2B5EF4-FFF2-40B4-BE49-F238E27FC236}">
                <a16:creationId xmlns:a16="http://schemas.microsoft.com/office/drawing/2014/main" id="{46592AC6-904F-4C5D-92C5-588AF61810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79" name="Text Box 31">
            <a:extLst>
              <a:ext uri="{FF2B5EF4-FFF2-40B4-BE49-F238E27FC236}">
                <a16:creationId xmlns:a16="http://schemas.microsoft.com/office/drawing/2014/main" id="{169B289D-53A8-48DC-9B5C-2A94BB9F8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0" name="Text Box 32">
            <a:extLst>
              <a:ext uri="{FF2B5EF4-FFF2-40B4-BE49-F238E27FC236}">
                <a16:creationId xmlns:a16="http://schemas.microsoft.com/office/drawing/2014/main" id="{CF36C990-0FC8-423A-BE05-28DF741161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1" name="Text Box 33">
            <a:extLst>
              <a:ext uri="{FF2B5EF4-FFF2-40B4-BE49-F238E27FC236}">
                <a16:creationId xmlns:a16="http://schemas.microsoft.com/office/drawing/2014/main" id="{D5778278-C6F0-4A7F-BCB7-11B1B40524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2" name="Text Box 34">
            <a:extLst>
              <a:ext uri="{FF2B5EF4-FFF2-40B4-BE49-F238E27FC236}">
                <a16:creationId xmlns:a16="http://schemas.microsoft.com/office/drawing/2014/main" id="{A473376D-173F-47AE-835A-57E08D65E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3" name="Text Box 35">
            <a:extLst>
              <a:ext uri="{FF2B5EF4-FFF2-40B4-BE49-F238E27FC236}">
                <a16:creationId xmlns:a16="http://schemas.microsoft.com/office/drawing/2014/main" id="{A09DDB03-A52A-4536-AF6D-E56188FE65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4" name="Text Box 36">
            <a:extLst>
              <a:ext uri="{FF2B5EF4-FFF2-40B4-BE49-F238E27FC236}">
                <a16:creationId xmlns:a16="http://schemas.microsoft.com/office/drawing/2014/main" id="{CE38CD15-C67E-4AC6-83B2-98BB8B6BF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5" name="Text Box 37">
            <a:extLst>
              <a:ext uri="{FF2B5EF4-FFF2-40B4-BE49-F238E27FC236}">
                <a16:creationId xmlns:a16="http://schemas.microsoft.com/office/drawing/2014/main" id="{82852EBE-4F2A-4EF6-89C1-50F2D16513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6" name="Text Box 38">
            <a:extLst>
              <a:ext uri="{FF2B5EF4-FFF2-40B4-BE49-F238E27FC236}">
                <a16:creationId xmlns:a16="http://schemas.microsoft.com/office/drawing/2014/main" id="{29CFD062-1548-4FEF-A9C3-C8100C2F15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7" name="Text Box 39">
            <a:extLst>
              <a:ext uri="{FF2B5EF4-FFF2-40B4-BE49-F238E27FC236}">
                <a16:creationId xmlns:a16="http://schemas.microsoft.com/office/drawing/2014/main" id="{39583E69-0531-4893-AF04-A111354F04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8" name="Text Box 40">
            <a:extLst>
              <a:ext uri="{FF2B5EF4-FFF2-40B4-BE49-F238E27FC236}">
                <a16:creationId xmlns:a16="http://schemas.microsoft.com/office/drawing/2014/main" id="{42491D4F-1A54-40A4-B415-070CB4F907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4889" name="Text Box 41">
            <a:extLst>
              <a:ext uri="{FF2B5EF4-FFF2-40B4-BE49-F238E27FC236}">
                <a16:creationId xmlns:a16="http://schemas.microsoft.com/office/drawing/2014/main" id="{C9A28242-5D33-420A-9CF7-90C167F1ED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0" name="Text Box 42">
            <a:extLst>
              <a:ext uri="{FF2B5EF4-FFF2-40B4-BE49-F238E27FC236}">
                <a16:creationId xmlns:a16="http://schemas.microsoft.com/office/drawing/2014/main" id="{7E6B2269-A6E4-4F5B-B935-DCEA43293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1" name="Text Box 43">
            <a:extLst>
              <a:ext uri="{FF2B5EF4-FFF2-40B4-BE49-F238E27FC236}">
                <a16:creationId xmlns:a16="http://schemas.microsoft.com/office/drawing/2014/main" id="{D10E8A4A-FABE-40BF-A5EA-9BB62846BE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2" name="Text Box 44">
            <a:extLst>
              <a:ext uri="{FF2B5EF4-FFF2-40B4-BE49-F238E27FC236}">
                <a16:creationId xmlns:a16="http://schemas.microsoft.com/office/drawing/2014/main" id="{994D5E54-CA3B-433E-9697-D62881C852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3" name="Text Box 45">
            <a:extLst>
              <a:ext uri="{FF2B5EF4-FFF2-40B4-BE49-F238E27FC236}">
                <a16:creationId xmlns:a16="http://schemas.microsoft.com/office/drawing/2014/main" id="{A7D87857-22B1-4D36-846F-7CB62832C9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4" name="Text Box 46">
            <a:extLst>
              <a:ext uri="{FF2B5EF4-FFF2-40B4-BE49-F238E27FC236}">
                <a16:creationId xmlns:a16="http://schemas.microsoft.com/office/drawing/2014/main" id="{0815D593-EA19-4236-9C70-05ABC76DA5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5" name="Text Box 47">
            <a:extLst>
              <a:ext uri="{FF2B5EF4-FFF2-40B4-BE49-F238E27FC236}">
                <a16:creationId xmlns:a16="http://schemas.microsoft.com/office/drawing/2014/main" id="{D3B12ECA-314F-4696-817C-9CD6504FBC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6" name="Text Box 48">
            <a:extLst>
              <a:ext uri="{FF2B5EF4-FFF2-40B4-BE49-F238E27FC236}">
                <a16:creationId xmlns:a16="http://schemas.microsoft.com/office/drawing/2014/main" id="{CE2D0152-C296-46D9-8EE7-BAA94F28D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7" name="Text Box 49">
            <a:extLst>
              <a:ext uri="{FF2B5EF4-FFF2-40B4-BE49-F238E27FC236}">
                <a16:creationId xmlns:a16="http://schemas.microsoft.com/office/drawing/2014/main" id="{134A2591-74FE-47CB-9A49-C7167E1F1E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8" name="Text Box 50">
            <a:extLst>
              <a:ext uri="{FF2B5EF4-FFF2-40B4-BE49-F238E27FC236}">
                <a16:creationId xmlns:a16="http://schemas.microsoft.com/office/drawing/2014/main" id="{9B0AFFDD-504E-413A-99A2-451F0BC16D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899" name="Text Box 51">
            <a:extLst>
              <a:ext uri="{FF2B5EF4-FFF2-40B4-BE49-F238E27FC236}">
                <a16:creationId xmlns:a16="http://schemas.microsoft.com/office/drawing/2014/main" id="{2B62130A-AD6D-4ACD-8288-D308CA7361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0" name="Text Box 52">
            <a:extLst>
              <a:ext uri="{FF2B5EF4-FFF2-40B4-BE49-F238E27FC236}">
                <a16:creationId xmlns:a16="http://schemas.microsoft.com/office/drawing/2014/main" id="{4B3369F3-9099-480E-BDBA-F0E7A45288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1" name="Text Box 53">
            <a:extLst>
              <a:ext uri="{FF2B5EF4-FFF2-40B4-BE49-F238E27FC236}">
                <a16:creationId xmlns:a16="http://schemas.microsoft.com/office/drawing/2014/main" id="{049A1BCD-F3F9-40B6-A1F1-AE4728E91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2" name="Text Box 54">
            <a:extLst>
              <a:ext uri="{FF2B5EF4-FFF2-40B4-BE49-F238E27FC236}">
                <a16:creationId xmlns:a16="http://schemas.microsoft.com/office/drawing/2014/main" id="{1C461DA3-1E51-450D-BEC8-23E1B34E65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3" name="Text Box 55">
            <a:extLst>
              <a:ext uri="{FF2B5EF4-FFF2-40B4-BE49-F238E27FC236}">
                <a16:creationId xmlns:a16="http://schemas.microsoft.com/office/drawing/2014/main" id="{7DBA5114-3C39-42DB-B1B1-0F84DECFA0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4" name="Text Box 56">
            <a:extLst>
              <a:ext uri="{FF2B5EF4-FFF2-40B4-BE49-F238E27FC236}">
                <a16:creationId xmlns:a16="http://schemas.microsoft.com/office/drawing/2014/main" id="{47CF7F38-C9E4-40CD-A7E3-0CDF5284F3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5" name="Text Box 57">
            <a:extLst>
              <a:ext uri="{FF2B5EF4-FFF2-40B4-BE49-F238E27FC236}">
                <a16:creationId xmlns:a16="http://schemas.microsoft.com/office/drawing/2014/main" id="{1DD0F45F-4990-4046-A3C0-D679212BD1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6" name="Text Box 58">
            <a:extLst>
              <a:ext uri="{FF2B5EF4-FFF2-40B4-BE49-F238E27FC236}">
                <a16:creationId xmlns:a16="http://schemas.microsoft.com/office/drawing/2014/main" id="{EABD861B-93B4-4365-A3C7-AF6ECCEA7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7" name="Text Box 59">
            <a:extLst>
              <a:ext uri="{FF2B5EF4-FFF2-40B4-BE49-F238E27FC236}">
                <a16:creationId xmlns:a16="http://schemas.microsoft.com/office/drawing/2014/main" id="{7041EA96-E3CF-4D14-B80F-8BCAC8A5E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8" name="Text Box 60">
            <a:extLst>
              <a:ext uri="{FF2B5EF4-FFF2-40B4-BE49-F238E27FC236}">
                <a16:creationId xmlns:a16="http://schemas.microsoft.com/office/drawing/2014/main" id="{FA96571D-6BE2-40A9-B605-DE1F9490DC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09" name="Text Box 61">
            <a:extLst>
              <a:ext uri="{FF2B5EF4-FFF2-40B4-BE49-F238E27FC236}">
                <a16:creationId xmlns:a16="http://schemas.microsoft.com/office/drawing/2014/main" id="{ABC854A0-6096-4869-BC54-0F829DF026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10" name="Text Box 62">
            <a:extLst>
              <a:ext uri="{FF2B5EF4-FFF2-40B4-BE49-F238E27FC236}">
                <a16:creationId xmlns:a16="http://schemas.microsoft.com/office/drawing/2014/main" id="{B838A66C-6C06-4078-91AA-07430B803C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11" name="Text Box 63">
            <a:extLst>
              <a:ext uri="{FF2B5EF4-FFF2-40B4-BE49-F238E27FC236}">
                <a16:creationId xmlns:a16="http://schemas.microsoft.com/office/drawing/2014/main" id="{25C1E5C7-D917-4587-8423-81825AD378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12" name="Text Box 64">
            <a:extLst>
              <a:ext uri="{FF2B5EF4-FFF2-40B4-BE49-F238E27FC236}">
                <a16:creationId xmlns:a16="http://schemas.microsoft.com/office/drawing/2014/main" id="{E8151D1E-8AB0-4FC0-97EC-547DB3145C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13" name="Text Box 65">
            <a:extLst>
              <a:ext uri="{FF2B5EF4-FFF2-40B4-BE49-F238E27FC236}">
                <a16:creationId xmlns:a16="http://schemas.microsoft.com/office/drawing/2014/main" id="{7FCC4A83-94B3-4F17-9AAC-B3C8609C0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4914" name="Text Box 66">
            <a:extLst>
              <a:ext uri="{FF2B5EF4-FFF2-40B4-BE49-F238E27FC236}">
                <a16:creationId xmlns:a16="http://schemas.microsoft.com/office/drawing/2014/main" id="{AE088DF1-29C9-492B-85F5-54ABE5BBE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09800"/>
            <a:ext cx="3352800" cy="173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Put a bond with probability </a:t>
            </a:r>
            <a:r>
              <a:rPr kumimoji="0" lang="en-US" altLang="en-US" sz="24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= 1-e</a:t>
            </a:r>
            <a:r>
              <a:rPr kumimoji="0" lang="en-US" altLang="en-US" sz="24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  <a:r>
              <a:rPr kumimoji="0" lang="en-US" altLang="en-US" sz="2400" b="0" i="1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K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if 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= 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No bond if 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i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≠ 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18" name="Line 70">
            <a:extLst>
              <a:ext uri="{FF2B5EF4-FFF2-40B4-BE49-F238E27FC236}">
                <a16:creationId xmlns:a16="http://schemas.microsoft.com/office/drawing/2014/main" id="{41F00B0E-98F8-4C4D-880A-84E22ECC34D1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1242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19" name="Line 71">
            <a:extLst>
              <a:ext uri="{FF2B5EF4-FFF2-40B4-BE49-F238E27FC236}">
                <a16:creationId xmlns:a16="http://schemas.microsoft.com/office/drawing/2014/main" id="{D4BD5C36-48C7-475A-AD11-822C8F7A2FF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5814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0" name="Line 72">
            <a:extLst>
              <a:ext uri="{FF2B5EF4-FFF2-40B4-BE49-F238E27FC236}">
                <a16:creationId xmlns:a16="http://schemas.microsoft.com/office/drawing/2014/main" id="{A9AD167F-C5D3-4871-B856-6A228337B8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1" name="Line 73">
            <a:extLst>
              <a:ext uri="{FF2B5EF4-FFF2-40B4-BE49-F238E27FC236}">
                <a16:creationId xmlns:a16="http://schemas.microsoft.com/office/drawing/2014/main" id="{F43581C2-4D41-40D5-8343-158F1C2394E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2" name="Line 74">
            <a:extLst>
              <a:ext uri="{FF2B5EF4-FFF2-40B4-BE49-F238E27FC236}">
                <a16:creationId xmlns:a16="http://schemas.microsoft.com/office/drawing/2014/main" id="{4436A9B0-9BBD-4D89-9CC2-F1D79F19E6B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3" name="Line 75">
            <a:extLst>
              <a:ext uri="{FF2B5EF4-FFF2-40B4-BE49-F238E27FC236}">
                <a16:creationId xmlns:a16="http://schemas.microsoft.com/office/drawing/2014/main" id="{6FCB7D08-3F35-44A3-85EB-7BFE5F70B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0386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4" name="Line 76">
            <a:extLst>
              <a:ext uri="{FF2B5EF4-FFF2-40B4-BE49-F238E27FC236}">
                <a16:creationId xmlns:a16="http://schemas.microsoft.com/office/drawing/2014/main" id="{BDE94616-E453-4F5A-90CC-9EB815615E2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1242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5" name="Line 77">
            <a:extLst>
              <a:ext uri="{FF2B5EF4-FFF2-40B4-BE49-F238E27FC236}">
                <a16:creationId xmlns:a16="http://schemas.microsoft.com/office/drawing/2014/main" id="{DB1B654D-0284-413E-8363-69B915DDA13B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6" name="Line 78">
            <a:extLst>
              <a:ext uri="{FF2B5EF4-FFF2-40B4-BE49-F238E27FC236}">
                <a16:creationId xmlns:a16="http://schemas.microsoft.com/office/drawing/2014/main" id="{449C2913-79AB-4BF9-82C5-2695F54E5F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7" name="Line 79">
            <a:extLst>
              <a:ext uri="{FF2B5EF4-FFF2-40B4-BE49-F238E27FC236}">
                <a16:creationId xmlns:a16="http://schemas.microsoft.com/office/drawing/2014/main" id="{C1389D7F-F5DB-4188-9C03-E390449222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4928" name="Line 80">
            <a:extLst>
              <a:ext uri="{FF2B5EF4-FFF2-40B4-BE49-F238E27FC236}">
                <a16:creationId xmlns:a16="http://schemas.microsoft.com/office/drawing/2014/main" id="{60473B7B-E6DF-4B67-B9C9-4BF4C9174DFB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aphicFrame>
        <p:nvGraphicFramePr>
          <p:cNvPr id="334929" name="Object 81">
            <a:extLst>
              <a:ext uri="{FF2B5EF4-FFF2-40B4-BE49-F238E27FC236}">
                <a16:creationId xmlns:a16="http://schemas.microsoft.com/office/drawing/2014/main" id="{1182C243-2947-4E46-B88C-F39A0E66D4A9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1981200" y="5334000"/>
          <a:ext cx="4419600" cy="727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0" name="Equation" r:id="rId4" imgW="2476440" imgH="406080" progId="Equation.DSMT4">
                  <p:embed/>
                </p:oleObj>
              </mc:Choice>
              <mc:Fallback>
                <p:oleObj name="Equation" r:id="rId4" imgW="2476440" imgH="406080" progId="Equation.DSMT4">
                  <p:embed/>
                  <p:pic>
                    <p:nvPicPr>
                      <p:cNvPr id="334929" name="Object 81">
                        <a:extLst>
                          <a:ext uri="{FF2B5EF4-FFF2-40B4-BE49-F238E27FC236}">
                            <a16:creationId xmlns:a16="http://schemas.microsoft.com/office/drawing/2014/main" id="{1182C243-2947-4E46-B88C-F39A0E66D4A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5334000"/>
                        <a:ext cx="4419600" cy="7270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DFDD5E8-0228-4E8E-8678-F05C1C88A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9</a:t>
            </a:fld>
            <a:endParaRPr lang="en-US" alt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874" name="Rectangle 2">
            <a:extLst>
              <a:ext uri="{FF2B5EF4-FFF2-40B4-BE49-F238E27FC236}">
                <a16:creationId xmlns:a16="http://schemas.microsoft.com/office/drawing/2014/main" id="{A1C58F79-2348-49C1-8FC1-EBAD41D533A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Swendsen-Wang Algorithm</a:t>
            </a:r>
          </a:p>
        </p:txBody>
      </p:sp>
      <p:sp>
        <p:nvSpPr>
          <p:cNvPr id="335875" name="Line 3">
            <a:extLst>
              <a:ext uri="{FF2B5EF4-FFF2-40B4-BE49-F238E27FC236}">
                <a16:creationId xmlns:a16="http://schemas.microsoft.com/office/drawing/2014/main" id="{14007D3A-86E6-41D9-9052-3744316566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76" name="Line 4">
            <a:extLst>
              <a:ext uri="{FF2B5EF4-FFF2-40B4-BE49-F238E27FC236}">
                <a16:creationId xmlns:a16="http://schemas.microsoft.com/office/drawing/2014/main" id="{C9536999-2CC3-426B-9D2D-B48978EE3B6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77" name="Line 5">
            <a:extLst>
              <a:ext uri="{FF2B5EF4-FFF2-40B4-BE49-F238E27FC236}">
                <a16:creationId xmlns:a16="http://schemas.microsoft.com/office/drawing/2014/main" id="{D6BC11E2-FB7D-4F61-B663-E83A8E06DB62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78" name="Line 6">
            <a:extLst>
              <a:ext uri="{FF2B5EF4-FFF2-40B4-BE49-F238E27FC236}">
                <a16:creationId xmlns:a16="http://schemas.microsoft.com/office/drawing/2014/main" id="{211C4831-CE73-4A2D-B604-4A0E8341DB7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79" name="Line 7">
            <a:extLst>
              <a:ext uri="{FF2B5EF4-FFF2-40B4-BE49-F238E27FC236}">
                <a16:creationId xmlns:a16="http://schemas.microsoft.com/office/drawing/2014/main" id="{D34ADBF0-26C0-432A-8FFA-C582A66E4DE0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0" name="Line 8">
            <a:extLst>
              <a:ext uri="{FF2B5EF4-FFF2-40B4-BE49-F238E27FC236}">
                <a16:creationId xmlns:a16="http://schemas.microsoft.com/office/drawing/2014/main" id="{FA577839-5AD8-4B1D-8625-FFEBEB5A7A4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1" name="Line 9">
            <a:extLst>
              <a:ext uri="{FF2B5EF4-FFF2-40B4-BE49-F238E27FC236}">
                <a16:creationId xmlns:a16="http://schemas.microsoft.com/office/drawing/2014/main" id="{834D38FF-A214-4E7E-AF84-F403A4124A1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2" name="Line 10">
            <a:extLst>
              <a:ext uri="{FF2B5EF4-FFF2-40B4-BE49-F238E27FC236}">
                <a16:creationId xmlns:a16="http://schemas.microsoft.com/office/drawing/2014/main" id="{28E72652-3F31-4973-A76D-2FF4ACD30E4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3" name="Line 11">
            <a:extLst>
              <a:ext uri="{FF2B5EF4-FFF2-40B4-BE49-F238E27FC236}">
                <a16:creationId xmlns:a16="http://schemas.microsoft.com/office/drawing/2014/main" id="{6C5262EB-4054-48F4-A10B-51585C8DF5A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667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4" name="Line 12">
            <a:extLst>
              <a:ext uri="{FF2B5EF4-FFF2-40B4-BE49-F238E27FC236}">
                <a16:creationId xmlns:a16="http://schemas.microsoft.com/office/drawing/2014/main" id="{B9E35C26-5EFC-48DF-A00C-A4ED168FB2A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1242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5" name="Line 13">
            <a:extLst>
              <a:ext uri="{FF2B5EF4-FFF2-40B4-BE49-F238E27FC236}">
                <a16:creationId xmlns:a16="http://schemas.microsoft.com/office/drawing/2014/main" id="{52762B80-E652-402A-AABC-99D1B3CCBF36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5814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6" name="Line 14">
            <a:extLst>
              <a:ext uri="{FF2B5EF4-FFF2-40B4-BE49-F238E27FC236}">
                <a16:creationId xmlns:a16="http://schemas.microsoft.com/office/drawing/2014/main" id="{7833CE34-7DE5-4521-B09B-6B13131D46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7" name="Line 15">
            <a:extLst>
              <a:ext uri="{FF2B5EF4-FFF2-40B4-BE49-F238E27FC236}">
                <a16:creationId xmlns:a16="http://schemas.microsoft.com/office/drawing/2014/main" id="{8D144E1D-AC56-43CC-9158-B01AC173F14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495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888" name="Line 16">
            <a:extLst>
              <a:ext uri="{FF2B5EF4-FFF2-40B4-BE49-F238E27FC236}">
                <a16:creationId xmlns:a16="http://schemas.microsoft.com/office/drawing/2014/main" id="{BB036AA6-1251-414F-998B-54EA5D33BF7B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953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38" name="Text Box 66">
            <a:extLst>
              <a:ext uri="{FF2B5EF4-FFF2-40B4-BE49-F238E27FC236}">
                <a16:creationId xmlns:a16="http://schemas.microsoft.com/office/drawing/2014/main" id="{82002EA1-4690-4197-9F10-C2CDB2E5A5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3000" y="2209800"/>
            <a:ext cx="3352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Erase the spins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0" name="Line 68">
            <a:extLst>
              <a:ext uri="{FF2B5EF4-FFF2-40B4-BE49-F238E27FC236}">
                <a16:creationId xmlns:a16="http://schemas.microsoft.com/office/drawing/2014/main" id="{292F32EC-1FDC-46DC-8D33-0A148F7D7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1242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1" name="Line 69">
            <a:extLst>
              <a:ext uri="{FF2B5EF4-FFF2-40B4-BE49-F238E27FC236}">
                <a16:creationId xmlns:a16="http://schemas.microsoft.com/office/drawing/2014/main" id="{9174F9E6-D7C6-4A9D-A6C1-D7165570EBF9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5814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2" name="Line 70">
            <a:extLst>
              <a:ext uri="{FF2B5EF4-FFF2-40B4-BE49-F238E27FC236}">
                <a16:creationId xmlns:a16="http://schemas.microsoft.com/office/drawing/2014/main" id="{8893282B-6A5E-415C-8935-DD83A9093BD6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3" name="Line 71">
            <a:extLst>
              <a:ext uri="{FF2B5EF4-FFF2-40B4-BE49-F238E27FC236}">
                <a16:creationId xmlns:a16="http://schemas.microsoft.com/office/drawing/2014/main" id="{147D96F9-DCBD-445E-A333-73C19252967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4" name="Line 72">
            <a:extLst>
              <a:ext uri="{FF2B5EF4-FFF2-40B4-BE49-F238E27FC236}">
                <a16:creationId xmlns:a16="http://schemas.microsoft.com/office/drawing/2014/main" id="{70CF3B40-BE7A-4096-8F42-4E810A16184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5" name="Line 73">
            <a:extLst>
              <a:ext uri="{FF2B5EF4-FFF2-40B4-BE49-F238E27FC236}">
                <a16:creationId xmlns:a16="http://schemas.microsoft.com/office/drawing/2014/main" id="{AC158F90-77F8-430C-8747-73F51B7A5476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0386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6" name="Line 74">
            <a:extLst>
              <a:ext uri="{FF2B5EF4-FFF2-40B4-BE49-F238E27FC236}">
                <a16:creationId xmlns:a16="http://schemas.microsoft.com/office/drawing/2014/main" id="{ABB86190-E7B7-4B42-A6B4-F6020AD3B2DF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1242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7" name="Line 75">
            <a:extLst>
              <a:ext uri="{FF2B5EF4-FFF2-40B4-BE49-F238E27FC236}">
                <a16:creationId xmlns:a16="http://schemas.microsoft.com/office/drawing/2014/main" id="{9B70C055-D461-4657-A3AB-ED947E415BAA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8" name="Line 76">
            <a:extLst>
              <a:ext uri="{FF2B5EF4-FFF2-40B4-BE49-F238E27FC236}">
                <a16:creationId xmlns:a16="http://schemas.microsoft.com/office/drawing/2014/main" id="{5FADFBD6-6DF1-4FB9-8415-530431DCC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49" name="Line 77">
            <a:extLst>
              <a:ext uri="{FF2B5EF4-FFF2-40B4-BE49-F238E27FC236}">
                <a16:creationId xmlns:a16="http://schemas.microsoft.com/office/drawing/2014/main" id="{212835A8-0D34-4ADC-A63C-E55D28F0D19C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5950" name="Line 78">
            <a:extLst>
              <a:ext uri="{FF2B5EF4-FFF2-40B4-BE49-F238E27FC236}">
                <a16:creationId xmlns:a16="http://schemas.microsoft.com/office/drawing/2014/main" id="{6C2E99FF-F452-4FA6-B25A-339D39EAE713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graphicFrame>
        <p:nvGraphicFramePr>
          <p:cNvPr id="335951" name="Object 79">
            <a:extLst>
              <a:ext uri="{FF2B5EF4-FFF2-40B4-BE49-F238E27FC236}">
                <a16:creationId xmlns:a16="http://schemas.microsoft.com/office/drawing/2014/main" id="{EEA3188A-106F-4A74-81AC-CCEAA20BD19E}"/>
              </a:ext>
            </a:extLst>
          </p:cNvPr>
          <p:cNvGraphicFramePr>
            <a:graphicFrameLocks noGrp="1" noChangeAspect="1"/>
          </p:cNvGraphicFramePr>
          <p:nvPr>
            <p:ph idx="1"/>
          </p:nvPr>
        </p:nvGraphicFramePr>
        <p:xfrm>
          <a:off x="2133600" y="5172075"/>
          <a:ext cx="4648200" cy="1228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4" name="Equation" r:id="rId3" imgW="2501640" imgH="660240" progId="Equation.DSMT4">
                  <p:embed/>
                </p:oleObj>
              </mc:Choice>
              <mc:Fallback>
                <p:oleObj name="Equation" r:id="rId3" imgW="2501640" imgH="660240" progId="Equation.DSMT4">
                  <p:embed/>
                  <p:pic>
                    <p:nvPicPr>
                      <p:cNvPr id="335951" name="Object 79">
                        <a:extLst>
                          <a:ext uri="{FF2B5EF4-FFF2-40B4-BE49-F238E27FC236}">
                            <a16:creationId xmlns:a16="http://schemas.microsoft.com/office/drawing/2014/main" id="{EEA3188A-106F-4A74-81AC-CCEAA20BD19E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5172075"/>
                        <a:ext cx="4648200" cy="12287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9C4AC86-6328-4124-B1D1-DB2D32D8ED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14C1C42-1717-4370-B445-2994D2F2CD30}"/>
              </a:ext>
            </a:extLst>
          </p:cNvPr>
          <p:cNvSpPr txBox="1"/>
          <p:nvPr/>
        </p:nvSpPr>
        <p:spPr>
          <a:xfrm>
            <a:off x="5576455" y="6068291"/>
            <a:ext cx="19800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Fortuin-</a:t>
            </a:r>
            <a:r>
              <a:rPr lang="en-US" dirty="0" err="1"/>
              <a:t>Kasteleyn</a:t>
            </a:r>
            <a:r>
              <a:rPr lang="en-US" dirty="0"/>
              <a:t> 1972</a:t>
            </a:r>
            <a:endParaRPr lang="en-SG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898" name="Rectangle 2">
            <a:extLst>
              <a:ext uri="{FF2B5EF4-FFF2-40B4-BE49-F238E27FC236}">
                <a16:creationId xmlns:a16="http://schemas.microsoft.com/office/drawing/2014/main" id="{66CE3780-220C-48FF-B6F7-1ED0056DCA7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Swendsen-Wang Algorithm</a:t>
            </a:r>
          </a:p>
        </p:txBody>
      </p:sp>
      <p:sp>
        <p:nvSpPr>
          <p:cNvPr id="336899" name="Line 3">
            <a:extLst>
              <a:ext uri="{FF2B5EF4-FFF2-40B4-BE49-F238E27FC236}">
                <a16:creationId xmlns:a16="http://schemas.microsoft.com/office/drawing/2014/main" id="{C8C1CCA4-A7B4-48C2-BD92-2D2F57B8E1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0" name="Line 4">
            <a:extLst>
              <a:ext uri="{FF2B5EF4-FFF2-40B4-BE49-F238E27FC236}">
                <a16:creationId xmlns:a16="http://schemas.microsoft.com/office/drawing/2014/main" id="{4F5D6858-6647-470C-B1E4-A5BF93575C7A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1" name="Line 5">
            <a:extLst>
              <a:ext uri="{FF2B5EF4-FFF2-40B4-BE49-F238E27FC236}">
                <a16:creationId xmlns:a16="http://schemas.microsoft.com/office/drawing/2014/main" id="{3DB6A748-6D37-4283-A864-1B6F571BBF1F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2" name="Line 6">
            <a:extLst>
              <a:ext uri="{FF2B5EF4-FFF2-40B4-BE49-F238E27FC236}">
                <a16:creationId xmlns:a16="http://schemas.microsoft.com/office/drawing/2014/main" id="{F498114E-8B34-4F2A-9533-51E0A9E46DF6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3" name="Line 7">
            <a:extLst>
              <a:ext uri="{FF2B5EF4-FFF2-40B4-BE49-F238E27FC236}">
                <a16:creationId xmlns:a16="http://schemas.microsoft.com/office/drawing/2014/main" id="{1F9CE29A-B0A2-4714-B5ED-0B2B88ECABF4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4" name="Line 8">
            <a:extLst>
              <a:ext uri="{FF2B5EF4-FFF2-40B4-BE49-F238E27FC236}">
                <a16:creationId xmlns:a16="http://schemas.microsoft.com/office/drawing/2014/main" id="{3ABBE1D4-88CD-4D6F-A637-E8E49D5E773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5" name="Line 9">
            <a:extLst>
              <a:ext uri="{FF2B5EF4-FFF2-40B4-BE49-F238E27FC236}">
                <a16:creationId xmlns:a16="http://schemas.microsoft.com/office/drawing/2014/main" id="{73F031D3-A18C-40DF-A09B-645C6396E6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6" name="Line 10">
            <a:extLst>
              <a:ext uri="{FF2B5EF4-FFF2-40B4-BE49-F238E27FC236}">
                <a16:creationId xmlns:a16="http://schemas.microsoft.com/office/drawing/2014/main" id="{A6C347E8-290B-47F3-AEF0-E156431152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7" name="Line 11">
            <a:extLst>
              <a:ext uri="{FF2B5EF4-FFF2-40B4-BE49-F238E27FC236}">
                <a16:creationId xmlns:a16="http://schemas.microsoft.com/office/drawing/2014/main" id="{E7F709DE-DC29-457D-85C6-26AE76CADB6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667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8" name="Line 12">
            <a:extLst>
              <a:ext uri="{FF2B5EF4-FFF2-40B4-BE49-F238E27FC236}">
                <a16:creationId xmlns:a16="http://schemas.microsoft.com/office/drawing/2014/main" id="{FF1CE00D-D57A-4B3D-961A-E8869B4886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1242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09" name="Line 13">
            <a:extLst>
              <a:ext uri="{FF2B5EF4-FFF2-40B4-BE49-F238E27FC236}">
                <a16:creationId xmlns:a16="http://schemas.microsoft.com/office/drawing/2014/main" id="{5543CED3-B388-416C-922D-4C3447E3AA2E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5814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10" name="Line 14">
            <a:extLst>
              <a:ext uri="{FF2B5EF4-FFF2-40B4-BE49-F238E27FC236}">
                <a16:creationId xmlns:a16="http://schemas.microsoft.com/office/drawing/2014/main" id="{D527CED8-30A1-420C-B158-7355DC96FBC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11" name="Line 15">
            <a:extLst>
              <a:ext uri="{FF2B5EF4-FFF2-40B4-BE49-F238E27FC236}">
                <a16:creationId xmlns:a16="http://schemas.microsoft.com/office/drawing/2014/main" id="{A4C756B1-C8F6-48A5-A7BF-764F29EB9F08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495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12" name="Line 16">
            <a:extLst>
              <a:ext uri="{FF2B5EF4-FFF2-40B4-BE49-F238E27FC236}">
                <a16:creationId xmlns:a16="http://schemas.microsoft.com/office/drawing/2014/main" id="{9EF4933B-9DCF-4B09-8665-95245DD0D62F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953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13" name="Text Box 17">
            <a:extLst>
              <a:ext uri="{FF2B5EF4-FFF2-40B4-BE49-F238E27FC236}">
                <a16:creationId xmlns:a16="http://schemas.microsoft.com/office/drawing/2014/main" id="{B00EE4E9-288E-469D-8E4D-ABAE25068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14" name="Text Box 18">
            <a:extLst>
              <a:ext uri="{FF2B5EF4-FFF2-40B4-BE49-F238E27FC236}">
                <a16:creationId xmlns:a16="http://schemas.microsoft.com/office/drawing/2014/main" id="{86663D2C-FA64-40BB-A5CE-B32BACF35A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15" name="Text Box 19">
            <a:extLst>
              <a:ext uri="{FF2B5EF4-FFF2-40B4-BE49-F238E27FC236}">
                <a16:creationId xmlns:a16="http://schemas.microsoft.com/office/drawing/2014/main" id="{32979245-2B7B-4F9C-8864-E3E9B73A51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16" name="Text Box 20">
            <a:extLst>
              <a:ext uri="{FF2B5EF4-FFF2-40B4-BE49-F238E27FC236}">
                <a16:creationId xmlns:a16="http://schemas.microsoft.com/office/drawing/2014/main" id="{39093E1B-70AC-494B-9D83-DCB6EEFE8F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17" name="Text Box 21">
            <a:extLst>
              <a:ext uri="{FF2B5EF4-FFF2-40B4-BE49-F238E27FC236}">
                <a16:creationId xmlns:a16="http://schemas.microsoft.com/office/drawing/2014/main" id="{8C8CBD5D-702E-4F93-B823-CF45623A18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0" name="Text Box 24">
            <a:extLst>
              <a:ext uri="{FF2B5EF4-FFF2-40B4-BE49-F238E27FC236}">
                <a16:creationId xmlns:a16="http://schemas.microsoft.com/office/drawing/2014/main" id="{7118F135-E595-423C-BB98-C3E1F443EC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1" name="Text Box 25">
            <a:extLst>
              <a:ext uri="{FF2B5EF4-FFF2-40B4-BE49-F238E27FC236}">
                <a16:creationId xmlns:a16="http://schemas.microsoft.com/office/drawing/2014/main" id="{77DF1DC4-9F2F-4CE1-B222-DBB3A627F8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2" name="Text Box 26">
            <a:extLst>
              <a:ext uri="{FF2B5EF4-FFF2-40B4-BE49-F238E27FC236}">
                <a16:creationId xmlns:a16="http://schemas.microsoft.com/office/drawing/2014/main" id="{2447E926-504C-48FC-84F6-9231DCDE4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4" name="Text Box 28">
            <a:extLst>
              <a:ext uri="{FF2B5EF4-FFF2-40B4-BE49-F238E27FC236}">
                <a16:creationId xmlns:a16="http://schemas.microsoft.com/office/drawing/2014/main" id="{71028448-E9B8-4543-B779-03933AC1BE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5" name="Text Box 29">
            <a:extLst>
              <a:ext uri="{FF2B5EF4-FFF2-40B4-BE49-F238E27FC236}">
                <a16:creationId xmlns:a16="http://schemas.microsoft.com/office/drawing/2014/main" id="{0068FECF-74F8-45E1-AC80-22CD465B26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6" name="Text Box 30">
            <a:extLst>
              <a:ext uri="{FF2B5EF4-FFF2-40B4-BE49-F238E27FC236}">
                <a16:creationId xmlns:a16="http://schemas.microsoft.com/office/drawing/2014/main" id="{7DF2323E-8AC9-4715-8FAD-737338D7DE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7" name="Text Box 31">
            <a:extLst>
              <a:ext uri="{FF2B5EF4-FFF2-40B4-BE49-F238E27FC236}">
                <a16:creationId xmlns:a16="http://schemas.microsoft.com/office/drawing/2014/main" id="{7F718C37-39C5-49B0-83A2-E1345768A1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8" name="Text Box 32">
            <a:extLst>
              <a:ext uri="{FF2B5EF4-FFF2-40B4-BE49-F238E27FC236}">
                <a16:creationId xmlns:a16="http://schemas.microsoft.com/office/drawing/2014/main" id="{341D6C19-CECB-4C47-8400-749FDFB3DD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29" name="Text Box 33">
            <a:extLst>
              <a:ext uri="{FF2B5EF4-FFF2-40B4-BE49-F238E27FC236}">
                <a16:creationId xmlns:a16="http://schemas.microsoft.com/office/drawing/2014/main" id="{3FC5D10D-EDC2-4552-A9DE-5DDA17BBAB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0" name="Text Box 34">
            <a:extLst>
              <a:ext uri="{FF2B5EF4-FFF2-40B4-BE49-F238E27FC236}">
                <a16:creationId xmlns:a16="http://schemas.microsoft.com/office/drawing/2014/main" id="{29FA11AC-AF7E-462D-8C19-AC467FD6EA31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95400" y="3276600"/>
            <a:ext cx="22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1" name="Text Box 35">
            <a:extLst>
              <a:ext uri="{FF2B5EF4-FFF2-40B4-BE49-F238E27FC236}">
                <a16:creationId xmlns:a16="http://schemas.microsoft.com/office/drawing/2014/main" id="{58482508-FFF8-4E79-8EA7-74BDD88A6F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2" name="Text Box 36">
            <a:extLst>
              <a:ext uri="{FF2B5EF4-FFF2-40B4-BE49-F238E27FC236}">
                <a16:creationId xmlns:a16="http://schemas.microsoft.com/office/drawing/2014/main" id="{0EAA7EDE-8548-4FE8-8844-65DE1A26D8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3" name="Text Box 37">
            <a:extLst>
              <a:ext uri="{FF2B5EF4-FFF2-40B4-BE49-F238E27FC236}">
                <a16:creationId xmlns:a16="http://schemas.microsoft.com/office/drawing/2014/main" id="{BAC25045-2A36-4242-A535-FC6969E522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4" name="Text Box 38">
            <a:extLst>
              <a:ext uri="{FF2B5EF4-FFF2-40B4-BE49-F238E27FC236}">
                <a16:creationId xmlns:a16="http://schemas.microsoft.com/office/drawing/2014/main" id="{CAB84A7E-CC5F-4D83-BC94-86F871ECF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5" name="Text Box 39">
            <a:extLst>
              <a:ext uri="{FF2B5EF4-FFF2-40B4-BE49-F238E27FC236}">
                <a16:creationId xmlns:a16="http://schemas.microsoft.com/office/drawing/2014/main" id="{D39ED582-5225-4189-9087-6A48EE2A5F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6" name="Text Box 40">
            <a:extLst>
              <a:ext uri="{FF2B5EF4-FFF2-40B4-BE49-F238E27FC236}">
                <a16:creationId xmlns:a16="http://schemas.microsoft.com/office/drawing/2014/main" id="{AC045185-0878-4169-A9FD-F85F774DD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6937" name="Text Box 41">
            <a:extLst>
              <a:ext uri="{FF2B5EF4-FFF2-40B4-BE49-F238E27FC236}">
                <a16:creationId xmlns:a16="http://schemas.microsoft.com/office/drawing/2014/main" id="{FE6B35FA-BBC5-4A3A-A703-E5EC1D082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38" name="Text Box 42">
            <a:extLst>
              <a:ext uri="{FF2B5EF4-FFF2-40B4-BE49-F238E27FC236}">
                <a16:creationId xmlns:a16="http://schemas.microsoft.com/office/drawing/2014/main" id="{0B269FDB-AAAC-4975-A831-04B46EFA19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39" name="Text Box 43">
            <a:extLst>
              <a:ext uri="{FF2B5EF4-FFF2-40B4-BE49-F238E27FC236}">
                <a16:creationId xmlns:a16="http://schemas.microsoft.com/office/drawing/2014/main" id="{94197BCB-C8CE-4DED-9F61-B097CBA4FF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0" name="Text Box 44">
            <a:extLst>
              <a:ext uri="{FF2B5EF4-FFF2-40B4-BE49-F238E27FC236}">
                <a16:creationId xmlns:a16="http://schemas.microsoft.com/office/drawing/2014/main" id="{E828A5E1-3B85-4059-9F64-7D55AE19E4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1" name="Text Box 45">
            <a:extLst>
              <a:ext uri="{FF2B5EF4-FFF2-40B4-BE49-F238E27FC236}">
                <a16:creationId xmlns:a16="http://schemas.microsoft.com/office/drawing/2014/main" id="{323F117B-E342-46C6-A7E5-546771252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2" name="Text Box 46">
            <a:extLst>
              <a:ext uri="{FF2B5EF4-FFF2-40B4-BE49-F238E27FC236}">
                <a16:creationId xmlns:a16="http://schemas.microsoft.com/office/drawing/2014/main" id="{F0EA9D8E-F2F5-4884-B60A-0B2DF5C6DB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4" name="Text Box 48">
            <a:extLst>
              <a:ext uri="{FF2B5EF4-FFF2-40B4-BE49-F238E27FC236}">
                <a16:creationId xmlns:a16="http://schemas.microsoft.com/office/drawing/2014/main" id="{A178349A-06FE-4580-B570-0D1BAA910C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6" name="Text Box 50">
            <a:extLst>
              <a:ext uri="{FF2B5EF4-FFF2-40B4-BE49-F238E27FC236}">
                <a16:creationId xmlns:a16="http://schemas.microsoft.com/office/drawing/2014/main" id="{66D071E1-0FD4-4E9A-8114-9AE7A6D526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7" name="Text Box 51">
            <a:extLst>
              <a:ext uri="{FF2B5EF4-FFF2-40B4-BE49-F238E27FC236}">
                <a16:creationId xmlns:a16="http://schemas.microsoft.com/office/drawing/2014/main" id="{B396DDF9-FE7A-43EF-8CBE-55D76FE722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49" name="Text Box 53">
            <a:extLst>
              <a:ext uri="{FF2B5EF4-FFF2-40B4-BE49-F238E27FC236}">
                <a16:creationId xmlns:a16="http://schemas.microsoft.com/office/drawing/2014/main" id="{44E9353A-2DB9-48F8-AD2C-1178BC209A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0" name="Text Box 54">
            <a:extLst>
              <a:ext uri="{FF2B5EF4-FFF2-40B4-BE49-F238E27FC236}">
                <a16:creationId xmlns:a16="http://schemas.microsoft.com/office/drawing/2014/main" id="{3D46CAA0-2281-43FD-9D7C-C92E63A46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1" name="Text Box 55">
            <a:extLst>
              <a:ext uri="{FF2B5EF4-FFF2-40B4-BE49-F238E27FC236}">
                <a16:creationId xmlns:a16="http://schemas.microsoft.com/office/drawing/2014/main" id="{F1D7DD68-F11A-47A7-AD90-C076CAAAF4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2" name="Text Box 56">
            <a:extLst>
              <a:ext uri="{FF2B5EF4-FFF2-40B4-BE49-F238E27FC236}">
                <a16:creationId xmlns:a16="http://schemas.microsoft.com/office/drawing/2014/main" id="{FB01A3EE-4B16-4464-88FD-8B543CAD4B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3" name="Text Box 57">
            <a:extLst>
              <a:ext uri="{FF2B5EF4-FFF2-40B4-BE49-F238E27FC236}">
                <a16:creationId xmlns:a16="http://schemas.microsoft.com/office/drawing/2014/main" id="{C3A9011C-BF5B-4374-96DC-F5914A436D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4" name="Text Box 58">
            <a:extLst>
              <a:ext uri="{FF2B5EF4-FFF2-40B4-BE49-F238E27FC236}">
                <a16:creationId xmlns:a16="http://schemas.microsoft.com/office/drawing/2014/main" id="{3E9B0D10-57C9-47D7-BBD2-46B7F027A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5" name="Text Box 59">
            <a:extLst>
              <a:ext uri="{FF2B5EF4-FFF2-40B4-BE49-F238E27FC236}">
                <a16:creationId xmlns:a16="http://schemas.microsoft.com/office/drawing/2014/main" id="{B82C9A2E-AD20-4FCA-8D1C-EFDB5883E4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6" name="Text Box 60">
            <a:extLst>
              <a:ext uri="{FF2B5EF4-FFF2-40B4-BE49-F238E27FC236}">
                <a16:creationId xmlns:a16="http://schemas.microsoft.com/office/drawing/2014/main" id="{2F2B02A2-F1FF-4EE7-9598-84F190443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8" name="Text Box 62">
            <a:extLst>
              <a:ext uri="{FF2B5EF4-FFF2-40B4-BE49-F238E27FC236}">
                <a16:creationId xmlns:a16="http://schemas.microsoft.com/office/drawing/2014/main" id="{075A67E6-97E5-4264-A932-DFF85E69ED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59" name="Text Box 63">
            <a:extLst>
              <a:ext uri="{FF2B5EF4-FFF2-40B4-BE49-F238E27FC236}">
                <a16:creationId xmlns:a16="http://schemas.microsoft.com/office/drawing/2014/main" id="{56CB27C3-3C90-4C96-AE25-E916FB58D5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60" name="Text Box 64">
            <a:extLst>
              <a:ext uri="{FF2B5EF4-FFF2-40B4-BE49-F238E27FC236}">
                <a16:creationId xmlns:a16="http://schemas.microsoft.com/office/drawing/2014/main" id="{DCE6A773-BC21-406C-AC02-0F1FAC62B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61" name="Text Box 65">
            <a:extLst>
              <a:ext uri="{FF2B5EF4-FFF2-40B4-BE49-F238E27FC236}">
                <a16:creationId xmlns:a16="http://schemas.microsoft.com/office/drawing/2014/main" id="{50B1743E-A5CC-44DB-AD3C-1BDDBF0D89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62" name="Text Box 66">
            <a:extLst>
              <a:ext uri="{FF2B5EF4-FFF2-40B4-BE49-F238E27FC236}">
                <a16:creationId xmlns:a16="http://schemas.microsoft.com/office/drawing/2014/main" id="{F4C619C2-F2AC-4FEA-B16B-8754B6499B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057400"/>
            <a:ext cx="3352800" cy="191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Assign new spin for each cluster at random. Isolated single site is considered a cluster.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3" name="Text Box 67">
            <a:extLst>
              <a:ext uri="{FF2B5EF4-FFF2-40B4-BE49-F238E27FC236}">
                <a16:creationId xmlns:a16="http://schemas.microsoft.com/office/drawing/2014/main" id="{2DA6E6E9-6599-4A6A-BDD1-EA709F029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486400"/>
            <a:ext cx="3048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 back to P(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,n) again.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336964" name="Line 68">
            <a:extLst>
              <a:ext uri="{FF2B5EF4-FFF2-40B4-BE49-F238E27FC236}">
                <a16:creationId xmlns:a16="http://schemas.microsoft.com/office/drawing/2014/main" id="{84FF16D4-B35B-4C1D-93E0-AE5BECB94813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31242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5" name="Line 69">
            <a:extLst>
              <a:ext uri="{FF2B5EF4-FFF2-40B4-BE49-F238E27FC236}">
                <a16:creationId xmlns:a16="http://schemas.microsoft.com/office/drawing/2014/main" id="{80D20B44-D540-4028-853A-0FAD70248BA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5814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6" name="Line 70">
            <a:extLst>
              <a:ext uri="{FF2B5EF4-FFF2-40B4-BE49-F238E27FC236}">
                <a16:creationId xmlns:a16="http://schemas.microsoft.com/office/drawing/2014/main" id="{E6F37423-1CE0-4299-9EA4-19918EEAF97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7" name="Line 71">
            <a:extLst>
              <a:ext uri="{FF2B5EF4-FFF2-40B4-BE49-F238E27FC236}">
                <a16:creationId xmlns:a16="http://schemas.microsoft.com/office/drawing/2014/main" id="{34E86626-9A8E-4110-8D3A-1D07EEFD9062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4495800"/>
            <a:ext cx="457200" cy="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8" name="Line 72">
            <a:extLst>
              <a:ext uri="{FF2B5EF4-FFF2-40B4-BE49-F238E27FC236}">
                <a16:creationId xmlns:a16="http://schemas.microsoft.com/office/drawing/2014/main" id="{4F739CBA-6BFF-4D45-B556-34C621687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69" name="Line 73">
            <a:extLst>
              <a:ext uri="{FF2B5EF4-FFF2-40B4-BE49-F238E27FC236}">
                <a16:creationId xmlns:a16="http://schemas.microsoft.com/office/drawing/2014/main" id="{9888C8FB-0BE9-4468-AE04-9BD89A739EAE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40386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0" name="Line 74">
            <a:extLst>
              <a:ext uri="{FF2B5EF4-FFF2-40B4-BE49-F238E27FC236}">
                <a16:creationId xmlns:a16="http://schemas.microsoft.com/office/drawing/2014/main" id="{7BA4F651-64CF-4F91-88D2-866CD8CF5A32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31242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1" name="Line 75">
            <a:extLst>
              <a:ext uri="{FF2B5EF4-FFF2-40B4-BE49-F238E27FC236}">
                <a16:creationId xmlns:a16="http://schemas.microsoft.com/office/drawing/2014/main" id="{F5014071-1D8C-46F8-ABA9-22B703848A50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2" name="Line 76">
            <a:extLst>
              <a:ext uri="{FF2B5EF4-FFF2-40B4-BE49-F238E27FC236}">
                <a16:creationId xmlns:a16="http://schemas.microsoft.com/office/drawing/2014/main" id="{5EF752F2-C2A0-4FD6-B132-345106177423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35814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3" name="Line 77">
            <a:extLst>
              <a:ext uri="{FF2B5EF4-FFF2-40B4-BE49-F238E27FC236}">
                <a16:creationId xmlns:a16="http://schemas.microsoft.com/office/drawing/2014/main" id="{1EA39363-61F2-4C47-AC73-DC818A16F1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4495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4" name="Line 78">
            <a:extLst>
              <a:ext uri="{FF2B5EF4-FFF2-40B4-BE49-F238E27FC236}">
                <a16:creationId xmlns:a16="http://schemas.microsoft.com/office/drawing/2014/main" id="{A6BDC65E-EF41-4694-89CA-DF3CE43397C6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457200"/>
          </a:xfrm>
          <a:prstGeom prst="line">
            <a:avLst/>
          </a:prstGeom>
          <a:noFill/>
          <a:ln w="31750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36975" name="Text Box 79">
            <a:extLst>
              <a:ext uri="{FF2B5EF4-FFF2-40B4-BE49-F238E27FC236}">
                <a16:creationId xmlns:a16="http://schemas.microsoft.com/office/drawing/2014/main" id="{FAD2C801-556D-4B96-AA19-EEC2FE0B9A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76" name="Text Box 80">
            <a:extLst>
              <a:ext uri="{FF2B5EF4-FFF2-40B4-BE49-F238E27FC236}">
                <a16:creationId xmlns:a16="http://schemas.microsoft.com/office/drawing/2014/main" id="{DDD982B7-CA40-43D7-B077-2D206D372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77" name="Text Box 81">
            <a:extLst>
              <a:ext uri="{FF2B5EF4-FFF2-40B4-BE49-F238E27FC236}">
                <a16:creationId xmlns:a16="http://schemas.microsoft.com/office/drawing/2014/main" id="{1C346E3C-CB00-40C5-8C88-DA6AC0D7EB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78" name="Text Box 82">
            <a:extLst>
              <a:ext uri="{FF2B5EF4-FFF2-40B4-BE49-F238E27FC236}">
                <a16:creationId xmlns:a16="http://schemas.microsoft.com/office/drawing/2014/main" id="{FFBF8C36-52AB-49CF-BB16-521DF8E6E8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79" name="Text Box 83">
            <a:extLst>
              <a:ext uri="{FF2B5EF4-FFF2-40B4-BE49-F238E27FC236}">
                <a16:creationId xmlns:a16="http://schemas.microsoft.com/office/drawing/2014/main" id="{B7385462-717A-47AE-A4FB-B21A67316D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36996" name="Text Box 100">
            <a:extLst>
              <a:ext uri="{FF2B5EF4-FFF2-40B4-BE49-F238E27FC236}">
                <a16:creationId xmlns:a16="http://schemas.microsoft.com/office/drawing/2014/main" id="{13A04882-0711-430B-B9CF-D6BDF04601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37011" name="Text Box 115">
            <a:extLst>
              <a:ext uri="{FF2B5EF4-FFF2-40B4-BE49-F238E27FC236}">
                <a16:creationId xmlns:a16="http://schemas.microsoft.com/office/drawing/2014/main" id="{AA2D2020-AEEE-47CE-8296-3C635AABE4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7CA385C-674B-4E5C-80F5-6D888C406F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11</a:t>
            </a:fld>
            <a:endParaRPr lang="en-US" alt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>
            <a:extLst>
              <a:ext uri="{FF2B5EF4-FFF2-40B4-BE49-F238E27FC236}">
                <a16:creationId xmlns:a16="http://schemas.microsoft.com/office/drawing/2014/main" id="{4CC9522F-69BC-4F2B-8528-F6B260BE252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Swendsen-Wang Algorithm</a:t>
            </a:r>
          </a:p>
        </p:txBody>
      </p:sp>
      <p:sp>
        <p:nvSpPr>
          <p:cNvPr id="340995" name="Line 3">
            <a:extLst>
              <a:ext uri="{FF2B5EF4-FFF2-40B4-BE49-F238E27FC236}">
                <a16:creationId xmlns:a16="http://schemas.microsoft.com/office/drawing/2014/main" id="{36CB3362-AEE4-400A-BBB7-46C85BB303B7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0996" name="Line 4">
            <a:extLst>
              <a:ext uri="{FF2B5EF4-FFF2-40B4-BE49-F238E27FC236}">
                <a16:creationId xmlns:a16="http://schemas.microsoft.com/office/drawing/2014/main" id="{3CC6F70B-57E3-4E89-B3AF-EFA5F69740F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05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0997" name="Line 5">
            <a:extLst>
              <a:ext uri="{FF2B5EF4-FFF2-40B4-BE49-F238E27FC236}">
                <a16:creationId xmlns:a16="http://schemas.microsoft.com/office/drawing/2014/main" id="{E79252F0-2FFF-48DA-9083-622D8656054B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0998" name="Line 6">
            <a:extLst>
              <a:ext uri="{FF2B5EF4-FFF2-40B4-BE49-F238E27FC236}">
                <a16:creationId xmlns:a16="http://schemas.microsoft.com/office/drawing/2014/main" id="{1A57BCC2-B5A5-489B-9FFA-81CD081E3A83}"/>
              </a:ext>
            </a:extLst>
          </p:cNvPr>
          <p:cNvSpPr>
            <a:spLocks noChangeShapeType="1"/>
          </p:cNvSpPr>
          <p:nvPr/>
        </p:nvSpPr>
        <p:spPr bwMode="auto">
          <a:xfrm>
            <a:off x="28194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0999" name="Line 7">
            <a:extLst>
              <a:ext uri="{FF2B5EF4-FFF2-40B4-BE49-F238E27FC236}">
                <a16:creationId xmlns:a16="http://schemas.microsoft.com/office/drawing/2014/main" id="{B7CAC379-0912-4304-8C99-F773C1861BD5}"/>
              </a:ext>
            </a:extLst>
          </p:cNvPr>
          <p:cNvSpPr>
            <a:spLocks noChangeShapeType="1"/>
          </p:cNvSpPr>
          <p:nvPr/>
        </p:nvSpPr>
        <p:spPr bwMode="auto">
          <a:xfrm>
            <a:off x="32766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0" name="Line 8">
            <a:extLst>
              <a:ext uri="{FF2B5EF4-FFF2-40B4-BE49-F238E27FC236}">
                <a16:creationId xmlns:a16="http://schemas.microsoft.com/office/drawing/2014/main" id="{A142774E-F29A-4A69-9B77-02490C9D5CC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338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1" name="Line 9">
            <a:extLst>
              <a:ext uri="{FF2B5EF4-FFF2-40B4-BE49-F238E27FC236}">
                <a16:creationId xmlns:a16="http://schemas.microsoft.com/office/drawing/2014/main" id="{3494CBF1-2B97-4244-81FA-7487BE8129FA}"/>
              </a:ext>
            </a:extLst>
          </p:cNvPr>
          <p:cNvSpPr>
            <a:spLocks noChangeShapeType="1"/>
          </p:cNvSpPr>
          <p:nvPr/>
        </p:nvSpPr>
        <p:spPr bwMode="auto">
          <a:xfrm>
            <a:off x="4191000" y="2209800"/>
            <a:ext cx="0" cy="274320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2" name="Line 10">
            <a:extLst>
              <a:ext uri="{FF2B5EF4-FFF2-40B4-BE49-F238E27FC236}">
                <a16:creationId xmlns:a16="http://schemas.microsoft.com/office/drawing/2014/main" id="{58F28D5F-9A79-48E8-A487-ED72654BAB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209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3" name="Line 11">
            <a:extLst>
              <a:ext uri="{FF2B5EF4-FFF2-40B4-BE49-F238E27FC236}">
                <a16:creationId xmlns:a16="http://schemas.microsoft.com/office/drawing/2014/main" id="{E3F3D451-17D0-4FAF-8118-1E51EEE42582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2667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4" name="Line 12">
            <a:extLst>
              <a:ext uri="{FF2B5EF4-FFF2-40B4-BE49-F238E27FC236}">
                <a16:creationId xmlns:a16="http://schemas.microsoft.com/office/drawing/2014/main" id="{0B624B69-93B9-4D97-947E-823F92A44C8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1242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5" name="Line 13">
            <a:extLst>
              <a:ext uri="{FF2B5EF4-FFF2-40B4-BE49-F238E27FC236}">
                <a16:creationId xmlns:a16="http://schemas.microsoft.com/office/drawing/2014/main" id="{3F365F77-0444-48A2-9475-C013018ACF9A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35814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6" name="Line 14">
            <a:extLst>
              <a:ext uri="{FF2B5EF4-FFF2-40B4-BE49-F238E27FC236}">
                <a16:creationId xmlns:a16="http://schemas.microsoft.com/office/drawing/2014/main" id="{B52E2510-EFA5-49DA-BFA6-0695F71EBC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0386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7" name="Line 15">
            <a:extLst>
              <a:ext uri="{FF2B5EF4-FFF2-40B4-BE49-F238E27FC236}">
                <a16:creationId xmlns:a16="http://schemas.microsoft.com/office/drawing/2014/main" id="{C300A49E-B4B6-4C01-A29D-65C7D3DA9CE0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4958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8" name="Line 16">
            <a:extLst>
              <a:ext uri="{FF2B5EF4-FFF2-40B4-BE49-F238E27FC236}">
                <a16:creationId xmlns:a16="http://schemas.microsoft.com/office/drawing/2014/main" id="{A968DE86-FE51-4AE4-8962-1A016E983CDC}"/>
              </a:ext>
            </a:extLst>
          </p:cNvPr>
          <p:cNvSpPr>
            <a:spLocks noChangeShapeType="1"/>
          </p:cNvSpPr>
          <p:nvPr/>
        </p:nvSpPr>
        <p:spPr bwMode="auto">
          <a:xfrm>
            <a:off x="1447800" y="4953000"/>
            <a:ext cx="2743200" cy="0"/>
          </a:xfrm>
          <a:prstGeom prst="line">
            <a:avLst/>
          </a:prstGeom>
          <a:noFill/>
          <a:ln w="9525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09" name="Text Box 17">
            <a:extLst>
              <a:ext uri="{FF2B5EF4-FFF2-40B4-BE49-F238E27FC236}">
                <a16:creationId xmlns:a16="http://schemas.microsoft.com/office/drawing/2014/main" id="{C70EA103-CDA3-4EDF-845E-9935B79947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0" name="Text Box 18">
            <a:extLst>
              <a:ext uri="{FF2B5EF4-FFF2-40B4-BE49-F238E27FC236}">
                <a16:creationId xmlns:a16="http://schemas.microsoft.com/office/drawing/2014/main" id="{3AA1BCB0-936F-4626-AB79-74327ED38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1" name="Text Box 19">
            <a:extLst>
              <a:ext uri="{FF2B5EF4-FFF2-40B4-BE49-F238E27FC236}">
                <a16:creationId xmlns:a16="http://schemas.microsoft.com/office/drawing/2014/main" id="{8CFEF470-EF99-4A58-846D-2CB3F6204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2" name="Text Box 20">
            <a:extLst>
              <a:ext uri="{FF2B5EF4-FFF2-40B4-BE49-F238E27FC236}">
                <a16:creationId xmlns:a16="http://schemas.microsoft.com/office/drawing/2014/main" id="{FC4ADC29-C0C5-4792-A1BA-D74D080B87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3" name="Text Box 21">
            <a:extLst>
              <a:ext uri="{FF2B5EF4-FFF2-40B4-BE49-F238E27FC236}">
                <a16:creationId xmlns:a16="http://schemas.microsoft.com/office/drawing/2014/main" id="{B851B63F-6905-4374-BD98-7C7D41F562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4" name="Text Box 22">
            <a:extLst>
              <a:ext uri="{FF2B5EF4-FFF2-40B4-BE49-F238E27FC236}">
                <a16:creationId xmlns:a16="http://schemas.microsoft.com/office/drawing/2014/main" id="{DCB5CA45-3B3D-4700-8DD4-ED26E20546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5" name="Text Box 23">
            <a:extLst>
              <a:ext uri="{FF2B5EF4-FFF2-40B4-BE49-F238E27FC236}">
                <a16:creationId xmlns:a16="http://schemas.microsoft.com/office/drawing/2014/main" id="{1B86BAD6-4F89-44C4-B5A8-5196D4E273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1905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6" name="Text Box 24">
            <a:extLst>
              <a:ext uri="{FF2B5EF4-FFF2-40B4-BE49-F238E27FC236}">
                <a16:creationId xmlns:a16="http://schemas.microsoft.com/office/drawing/2014/main" id="{C66C1440-6248-4C48-9ECB-11B5AFAC89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7" name="Text Box 25">
            <a:extLst>
              <a:ext uri="{FF2B5EF4-FFF2-40B4-BE49-F238E27FC236}">
                <a16:creationId xmlns:a16="http://schemas.microsoft.com/office/drawing/2014/main" id="{681198C1-7E68-4A30-AF77-1CCD8C37B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8" name="Text Box 26">
            <a:extLst>
              <a:ext uri="{FF2B5EF4-FFF2-40B4-BE49-F238E27FC236}">
                <a16:creationId xmlns:a16="http://schemas.microsoft.com/office/drawing/2014/main" id="{4646262B-9623-4360-8C52-2617FBEF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19" name="Text Box 27">
            <a:extLst>
              <a:ext uri="{FF2B5EF4-FFF2-40B4-BE49-F238E27FC236}">
                <a16:creationId xmlns:a16="http://schemas.microsoft.com/office/drawing/2014/main" id="{C7556A00-24CA-4844-8469-14A818DED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0" name="Text Box 28">
            <a:extLst>
              <a:ext uri="{FF2B5EF4-FFF2-40B4-BE49-F238E27FC236}">
                <a16:creationId xmlns:a16="http://schemas.microsoft.com/office/drawing/2014/main" id="{A91E8297-FBF2-400A-9309-DF9B82BDF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7338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1" name="Text Box 29">
            <a:extLst>
              <a:ext uri="{FF2B5EF4-FFF2-40B4-BE49-F238E27FC236}">
                <a16:creationId xmlns:a16="http://schemas.microsoft.com/office/drawing/2014/main" id="{71FB594B-8DA0-4F1C-AE27-7FB1DB00F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2" name="Text Box 30">
            <a:extLst>
              <a:ext uri="{FF2B5EF4-FFF2-40B4-BE49-F238E27FC236}">
                <a16:creationId xmlns:a16="http://schemas.microsoft.com/office/drawing/2014/main" id="{0DC1305E-9522-4747-BA20-F472DEEEF6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3" name="Text Box 31">
            <a:extLst>
              <a:ext uri="{FF2B5EF4-FFF2-40B4-BE49-F238E27FC236}">
                <a16:creationId xmlns:a16="http://schemas.microsoft.com/office/drawing/2014/main" id="{15822E2F-A603-46D8-99D3-5BEDCA0BF07B}"/>
              </a:ext>
            </a:extLst>
          </p:cNvPr>
          <p:cNvSpPr txBox="1">
            <a:spLocks noChangeArrowheads="1"/>
          </p:cNvSpPr>
          <p:nvPr/>
        </p:nvSpPr>
        <p:spPr bwMode="auto">
          <a:xfrm flipH="1">
            <a:off x="1295400" y="3276600"/>
            <a:ext cx="2286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4" name="Text Box 32">
            <a:extLst>
              <a:ext uri="{FF2B5EF4-FFF2-40B4-BE49-F238E27FC236}">
                <a16:creationId xmlns:a16="http://schemas.microsoft.com/office/drawing/2014/main" id="{042B22F3-2B0D-4DA2-8392-F43EC15D77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5" name="Text Box 33">
            <a:extLst>
              <a:ext uri="{FF2B5EF4-FFF2-40B4-BE49-F238E27FC236}">
                <a16:creationId xmlns:a16="http://schemas.microsoft.com/office/drawing/2014/main" id="{06E1B818-85DC-42E5-8755-33AB748672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6" name="Text Box 34">
            <a:extLst>
              <a:ext uri="{FF2B5EF4-FFF2-40B4-BE49-F238E27FC236}">
                <a16:creationId xmlns:a16="http://schemas.microsoft.com/office/drawing/2014/main" id="{C6D1928A-7789-4CF6-A4CE-D4E431D93A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2766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7" name="Text Box 35">
            <a:extLst>
              <a:ext uri="{FF2B5EF4-FFF2-40B4-BE49-F238E27FC236}">
                <a16:creationId xmlns:a16="http://schemas.microsoft.com/office/drawing/2014/main" id="{E47A4587-6409-48B8-B320-FE1FE81064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8" name="Text Box 36">
            <a:extLst>
              <a:ext uri="{FF2B5EF4-FFF2-40B4-BE49-F238E27FC236}">
                <a16:creationId xmlns:a16="http://schemas.microsoft.com/office/drawing/2014/main" id="{9177A5D6-64E1-4B1D-9578-C0081EAC2E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8194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29" name="Text Box 37">
            <a:extLst>
              <a:ext uri="{FF2B5EF4-FFF2-40B4-BE49-F238E27FC236}">
                <a16:creationId xmlns:a16="http://schemas.microsoft.com/office/drawing/2014/main" id="{FA751FD1-8AF5-41D3-A05C-46BB0DD34D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4648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30" name="Text Box 38">
            <a:extLst>
              <a:ext uri="{FF2B5EF4-FFF2-40B4-BE49-F238E27FC236}">
                <a16:creationId xmlns:a16="http://schemas.microsoft.com/office/drawing/2014/main" id="{702456E2-085D-4364-8808-C19B98E3E9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1" name="Text Box 39">
            <a:extLst>
              <a:ext uri="{FF2B5EF4-FFF2-40B4-BE49-F238E27FC236}">
                <a16:creationId xmlns:a16="http://schemas.microsoft.com/office/drawing/2014/main" id="{DEA4C4CF-894A-41D3-978C-376C8C2E74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2" name="Text Box 40">
            <a:extLst>
              <a:ext uri="{FF2B5EF4-FFF2-40B4-BE49-F238E27FC236}">
                <a16:creationId xmlns:a16="http://schemas.microsoft.com/office/drawing/2014/main" id="{F10E70E8-476C-4F59-A9B7-235626FAE1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3" name="Text Box 41">
            <a:extLst>
              <a:ext uri="{FF2B5EF4-FFF2-40B4-BE49-F238E27FC236}">
                <a16:creationId xmlns:a16="http://schemas.microsoft.com/office/drawing/2014/main" id="{FC0A4D08-3F0D-4B3C-9F56-C03B2809AB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4" name="Text Box 42">
            <a:extLst>
              <a:ext uri="{FF2B5EF4-FFF2-40B4-BE49-F238E27FC236}">
                <a16:creationId xmlns:a16="http://schemas.microsoft.com/office/drawing/2014/main" id="{42418556-8CA2-493E-A073-1812DCAB0A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5" name="Text Box 43">
            <a:extLst>
              <a:ext uri="{FF2B5EF4-FFF2-40B4-BE49-F238E27FC236}">
                <a16:creationId xmlns:a16="http://schemas.microsoft.com/office/drawing/2014/main" id="{43663420-3365-4873-9A0F-3032D83CCD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6" name="Text Box 44">
            <a:extLst>
              <a:ext uri="{FF2B5EF4-FFF2-40B4-BE49-F238E27FC236}">
                <a16:creationId xmlns:a16="http://schemas.microsoft.com/office/drawing/2014/main" id="{21DD1F48-E7A3-4C76-98F2-C538DFD2FA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7" name="Text Box 45">
            <a:extLst>
              <a:ext uri="{FF2B5EF4-FFF2-40B4-BE49-F238E27FC236}">
                <a16:creationId xmlns:a16="http://schemas.microsoft.com/office/drawing/2014/main" id="{E79552DE-8340-4E00-8AEE-071A734B96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8" name="Text Box 46">
            <a:extLst>
              <a:ext uri="{FF2B5EF4-FFF2-40B4-BE49-F238E27FC236}">
                <a16:creationId xmlns:a16="http://schemas.microsoft.com/office/drawing/2014/main" id="{0C128968-7E1D-437D-8151-2B2AAB25F7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39" name="Text Box 47">
            <a:extLst>
              <a:ext uri="{FF2B5EF4-FFF2-40B4-BE49-F238E27FC236}">
                <a16:creationId xmlns:a16="http://schemas.microsoft.com/office/drawing/2014/main" id="{1054CCB6-CB43-4758-9D67-5EC298D408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2004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0" name="Text Box 48">
            <a:extLst>
              <a:ext uri="{FF2B5EF4-FFF2-40B4-BE49-F238E27FC236}">
                <a16:creationId xmlns:a16="http://schemas.microsoft.com/office/drawing/2014/main" id="{B83BC04E-EB25-4C28-B3A8-03915CAB79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1" name="Text Box 49">
            <a:extLst>
              <a:ext uri="{FF2B5EF4-FFF2-40B4-BE49-F238E27FC236}">
                <a16:creationId xmlns:a16="http://schemas.microsoft.com/office/drawing/2014/main" id="{9C45C56A-8DFA-4F3C-88A8-9C2B0209C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2" name="Text Box 50">
            <a:extLst>
              <a:ext uri="{FF2B5EF4-FFF2-40B4-BE49-F238E27FC236}">
                <a16:creationId xmlns:a16="http://schemas.microsoft.com/office/drawing/2014/main" id="{33075E4D-95B6-405E-B34D-6FB012D9CB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3" name="Text Box 51">
            <a:extLst>
              <a:ext uri="{FF2B5EF4-FFF2-40B4-BE49-F238E27FC236}">
                <a16:creationId xmlns:a16="http://schemas.microsoft.com/office/drawing/2014/main" id="{40401FE3-E282-4942-A01B-22992B849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4" name="Text Box 52">
            <a:extLst>
              <a:ext uri="{FF2B5EF4-FFF2-40B4-BE49-F238E27FC236}">
                <a16:creationId xmlns:a16="http://schemas.microsoft.com/office/drawing/2014/main" id="{6D6067DB-3DE6-4142-8A40-2E66AAD508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36576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5" name="Text Box 53">
            <a:extLst>
              <a:ext uri="{FF2B5EF4-FFF2-40B4-BE49-F238E27FC236}">
                <a16:creationId xmlns:a16="http://schemas.microsoft.com/office/drawing/2014/main" id="{857D8AF7-420E-47EA-B932-AD80DEB13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6" name="Text Box 54">
            <a:extLst>
              <a:ext uri="{FF2B5EF4-FFF2-40B4-BE49-F238E27FC236}">
                <a16:creationId xmlns:a16="http://schemas.microsoft.com/office/drawing/2014/main" id="{69F73141-7DE7-4E8C-AED7-9568B9F249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7" name="Text Box 55">
            <a:extLst>
              <a:ext uri="{FF2B5EF4-FFF2-40B4-BE49-F238E27FC236}">
                <a16:creationId xmlns:a16="http://schemas.microsoft.com/office/drawing/2014/main" id="{1092C940-08B3-4867-A02F-3DE7B533EA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8" name="Text Box 56">
            <a:extLst>
              <a:ext uri="{FF2B5EF4-FFF2-40B4-BE49-F238E27FC236}">
                <a16:creationId xmlns:a16="http://schemas.microsoft.com/office/drawing/2014/main" id="{F0FA268C-AB8E-4FCD-ADBC-F6A513FFA4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114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49" name="Text Box 57">
            <a:extLst>
              <a:ext uri="{FF2B5EF4-FFF2-40B4-BE49-F238E27FC236}">
                <a16:creationId xmlns:a16="http://schemas.microsoft.com/office/drawing/2014/main" id="{87B4EFDB-B209-4FD9-8437-4CC2A35381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4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50" name="Text Box 58">
            <a:extLst>
              <a:ext uri="{FF2B5EF4-FFF2-40B4-BE49-F238E27FC236}">
                <a16:creationId xmlns:a16="http://schemas.microsoft.com/office/drawing/2014/main" id="{0BF99098-8E8C-4E22-B5DD-C13B3D79E7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4572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51" name="Text Box 59">
            <a:extLst>
              <a:ext uri="{FF2B5EF4-FFF2-40B4-BE49-F238E27FC236}">
                <a16:creationId xmlns:a16="http://schemas.microsoft.com/office/drawing/2014/main" id="{044E1564-7A82-49B6-A228-537511E67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6800" y="2057400"/>
            <a:ext cx="33528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Erase bonds to finish one sweep.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341052" name="Text Box 60">
            <a:extLst>
              <a:ext uri="{FF2B5EF4-FFF2-40B4-BE49-F238E27FC236}">
                <a16:creationId xmlns:a16="http://schemas.microsoft.com/office/drawing/2014/main" id="{88CDA7BC-BC3B-4776-8649-F474BB2BF7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33600" y="5486400"/>
            <a:ext cx="3048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Go back to P(</a:t>
            </a:r>
            <a:r>
              <a:rPr kumimoji="0" lang="el-GR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σ</a:t>
            </a:r>
            <a:r>
              <a:rPr kumimoji="0" lang="en-US" altLang="en-US" sz="2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 again.</a:t>
            </a:r>
            <a:endParaRPr kumimoji="0" lang="el-GR" altLang="en-US" sz="2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  <a:sym typeface="Symbol" panose="05050102010706020507" pitchFamily="18" charset="2"/>
            </a:endParaRPr>
          </a:p>
        </p:txBody>
      </p:sp>
      <p:sp>
        <p:nvSpPr>
          <p:cNvPr id="341064" name="Text Box 72">
            <a:extLst>
              <a:ext uri="{FF2B5EF4-FFF2-40B4-BE49-F238E27FC236}">
                <a16:creationId xmlns:a16="http://schemas.microsoft.com/office/drawing/2014/main" id="{D8ED5D24-E26B-4621-BCDD-0D53044D2F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18288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65" name="Text Box 73">
            <a:extLst>
              <a:ext uri="{FF2B5EF4-FFF2-40B4-BE49-F238E27FC236}">
                <a16:creationId xmlns:a16="http://schemas.microsoft.com/office/drawing/2014/main" id="{3CED29E2-8EC3-486E-9EA3-F9BF503730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670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66" name="Text Box 74">
            <a:extLst>
              <a:ext uri="{FF2B5EF4-FFF2-40B4-BE49-F238E27FC236}">
                <a16:creationId xmlns:a16="http://schemas.microsoft.com/office/drawing/2014/main" id="{D35BEE7E-EC2D-4DCB-AE38-A3E0332CE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95400" y="22860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67" name="Text Box 75">
            <a:extLst>
              <a:ext uri="{FF2B5EF4-FFF2-40B4-BE49-F238E27FC236}">
                <a16:creationId xmlns:a16="http://schemas.microsoft.com/office/drawing/2014/main" id="{584342DD-8E46-449D-9951-A8901B8832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526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68" name="Text Box 76">
            <a:extLst>
              <a:ext uri="{FF2B5EF4-FFF2-40B4-BE49-F238E27FC236}">
                <a16:creationId xmlns:a16="http://schemas.microsoft.com/office/drawing/2014/main" id="{67F35555-3B8F-458F-95B1-867CA84DBB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9800" y="2743200"/>
            <a:ext cx="381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-</a:t>
            </a:r>
          </a:p>
        </p:txBody>
      </p:sp>
      <p:sp>
        <p:nvSpPr>
          <p:cNvPr id="341069" name="Text Box 77">
            <a:extLst>
              <a:ext uri="{FF2B5EF4-FFF2-40B4-BE49-F238E27FC236}">
                <a16:creationId xmlns:a16="http://schemas.microsoft.com/office/drawing/2014/main" id="{48FB733F-DF68-4EC6-A87F-07399CC44F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38600" y="23622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341070" name="Text Box 78">
            <a:extLst>
              <a:ext uri="{FF2B5EF4-FFF2-40B4-BE49-F238E27FC236}">
                <a16:creationId xmlns:a16="http://schemas.microsoft.com/office/drawing/2014/main" id="{F31AE6D3-2C44-43FB-A829-EF4C6F5D51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24200" y="4191000"/>
            <a:ext cx="3810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32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+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6746B722-6426-4398-B9B3-BDCF687E8D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12</a:t>
            </a:fld>
            <a:endParaRPr lang="en-US" alt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>
            <a:extLst>
              <a:ext uri="{FF2B5EF4-FFF2-40B4-BE49-F238E27FC236}">
                <a16:creationId xmlns:a16="http://schemas.microsoft.com/office/drawing/2014/main" id="{52526334-0B02-4F24-89DD-EAE6981DD5F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Much Reduced Critical Slowing Down</a:t>
            </a:r>
          </a:p>
        </p:txBody>
      </p:sp>
      <p:sp>
        <p:nvSpPr>
          <p:cNvPr id="342022" name="Text Box 6">
            <a:extLst>
              <a:ext uri="{FF2B5EF4-FFF2-40B4-BE49-F238E27FC236}">
                <a16:creationId xmlns:a16="http://schemas.microsoft.com/office/drawing/2014/main" id="{286EAB83-30F0-437F-AF84-C724484F10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6400" y="1981200"/>
            <a:ext cx="2743200" cy="2987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Comparison of correlation times of Swendsen-Wang with single-spin flip at </a:t>
            </a:r>
            <a:r>
              <a:rPr kumimoji="0" lang="en-US" altLang="en-US" sz="2000" b="0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</a:t>
            </a:r>
            <a:r>
              <a:rPr kumimoji="0" lang="en-US" altLang="en-US" sz="20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c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for 2D Ising model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From R H Swendsen and J S Wang, Phys Rev Lett </a:t>
            </a:r>
            <a:r>
              <a:rPr kumimoji="0" lang="en-US" altLang="en-US" sz="2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58</a:t>
            </a:r>
            <a:r>
              <a:rPr kumimoji="0" lang="en-US" altLang="en-US" sz="2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(1987) 86.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46C623B-3D9D-47E4-8947-C89AE9723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8327AE0-C0B6-4018-8156-51193B2E6EA3}" type="slidenum">
              <a:rPr lang="en-US" altLang="en-US" smtClean="0"/>
              <a:pPr/>
              <a:t>13</a:t>
            </a:fld>
            <a:endParaRPr lang="en-US" alt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344A6E5-D6A3-4F38-A6F9-D676A0B0EB8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450" y="1888275"/>
            <a:ext cx="4838700" cy="4048125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1BC6C2-0B94-4108-957B-597A6FC2E7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Transition to NEGF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84343F1-B584-453F-A7E4-61F473C78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10F8862-E1B9-4DED-91C9-E1FD373D07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543" y="1947070"/>
            <a:ext cx="5032726" cy="38094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A86763-AAB9-4BDF-B689-16360D573D39}"/>
              </a:ext>
            </a:extLst>
          </p:cNvPr>
          <p:cNvSpPr txBox="1"/>
          <p:nvPr/>
        </p:nvSpPr>
        <p:spPr>
          <a:xfrm>
            <a:off x="6165272" y="5133109"/>
            <a:ext cx="210589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Hong Guo from McGill University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E80FB0-0325-4239-B893-3D216DD781BD}"/>
                  </a:ext>
                </a:extLst>
              </p:cNvPr>
              <p:cNvSpPr txBox="1"/>
              <p:nvPr/>
            </p:nvSpPr>
            <p:spPr>
              <a:xfrm>
                <a:off x="6165272" y="1165374"/>
                <a:ext cx="228946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𝐿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𝐺</m:t>
                              </m:r>
                            </m:e>
                            <m:sup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800" b="0" i="0" smtClean="0">
                                  <a:latin typeface="Cambria Math" panose="02040503050406030204" pitchFamily="18" charset="0"/>
                                </a:rPr>
                                <m:t>Γ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51E80FB0-0325-4239-B893-3D216DD781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5272" y="1165374"/>
                <a:ext cx="2289465" cy="52322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91170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6286A-123D-45C6-9FE6-BC0E2D3E6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Caroli</a:t>
            </a:r>
            <a:r>
              <a:rPr lang="en-US" dirty="0"/>
              <a:t> formula for phonons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69B755-7E14-48C9-9BE1-5470F93ADDD8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386196" y="1853334"/>
                <a:ext cx="7247659" cy="4214957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chr m:val="∑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sub>
                      <m:sup/>
                      <m:e>
                        <m:nary>
                          <m:naryPr>
                            <m:limLoc m:val="undOvr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naryPr>
                          <m:sub>
                            <m:r>
                              <m:rPr>
                                <m:brk m:alnAt="24"/>
                              </m:rP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∞</m:t>
                            </m:r>
                          </m:sup>
                          <m:e>
                            <m:f>
                              <m:f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𝑑</m:t>
                                </m:r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num>
                              <m:den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𝜋</m:t>
                                </m:r>
                              </m:den>
                            </m:f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ℏ</m:t>
                            </m:r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nary>
                        <m:d>
                          <m:d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𝑁</m:t>
                                </m:r>
                              </m:e>
                              <m:sub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</m:e>
                        </m:d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m:rPr>
                            <m:sty m:val="p"/>
                          </m:rPr>
                          <a:rPr lang="en-US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Tr</m:t>
                        </m:r>
                        <m:d>
                          <m:d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𝛽</m:t>
                                </m:r>
                              </m:sub>
                            </m:sSub>
                            <m:sSup>
                              <m:sSup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𝐺</m:t>
                                </m:r>
                              </m:e>
                              <m:sup>
                                <m: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sup>
                            </m:sSup>
                            <m:sSub>
                              <m:sSubPr>
                                <m:ctrlPr>
                                  <a:rPr lang="en-US" i="1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Γ</m:t>
                                </m:r>
                              </m:e>
                              <m:sub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𝑁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ℏ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/(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−1 </m:t>
                        </m:r>
                      </m:den>
                    </m:f>
                  </m:oMath>
                </a14:m>
                <a:r>
                  <a:rPr lang="en-SG" dirty="0"/>
                  <a:t>,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Γ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Σ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𝛼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e>
                    </m:d>
                  </m:oMath>
                </a14:m>
                <a:endParaRPr lang="en-US" b="0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𝐾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−</m:t>
                            </m:r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m:rPr>
                                    <m:sty m:val="p"/>
                                  </m:rPr>
                                  <a:rPr lang="en-US" b="0" i="0" smtClean="0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p>
                            </m:sSup>
                          </m:e>
                        </m:d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AA69B755-7E14-48C9-9BE1-5470F93ADDD8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386196" y="1853334"/>
                <a:ext cx="7247659" cy="4214957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7FD6BAD-3B40-41A0-8EA9-9EC1C12C42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DBB3AAB-AD05-4357-94DF-9B0713895C51}"/>
              </a:ext>
            </a:extLst>
          </p:cNvPr>
          <p:cNvSpPr/>
          <p:nvPr/>
        </p:nvSpPr>
        <p:spPr>
          <a:xfrm>
            <a:off x="5327073" y="4793673"/>
            <a:ext cx="845127" cy="159327"/>
          </a:xfrm>
          <a:prstGeom prst="rect">
            <a:avLst/>
          </a:prstGeom>
          <a:solidFill>
            <a:srgbClr val="C0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bath</a:t>
            </a:r>
            <a:endParaRPr lang="en-SG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F30A151-14DF-4134-A47F-5CBCA3D56A95}"/>
              </a:ext>
            </a:extLst>
          </p:cNvPr>
          <p:cNvSpPr/>
          <p:nvPr/>
        </p:nvSpPr>
        <p:spPr>
          <a:xfrm rot="17858159">
            <a:off x="6684816" y="3997038"/>
            <a:ext cx="845127" cy="159327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bath</a:t>
            </a:r>
            <a:endParaRPr lang="en-SG" dirty="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433F11F-EC2C-4BEA-81E2-0715E7187C15}"/>
              </a:ext>
            </a:extLst>
          </p:cNvPr>
          <p:cNvSpPr/>
          <p:nvPr/>
        </p:nvSpPr>
        <p:spPr>
          <a:xfrm>
            <a:off x="6123709" y="4315691"/>
            <a:ext cx="1073728" cy="107372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center</a:t>
            </a:r>
            <a:endParaRPr lang="en-S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1D6B4FC-A954-4A3F-B1C5-C91A2BE8C630}"/>
              </a:ext>
            </a:extLst>
          </p:cNvPr>
          <p:cNvSpPr txBox="1"/>
          <p:nvPr/>
        </p:nvSpPr>
        <p:spPr>
          <a:xfrm>
            <a:off x="7197437" y="5174673"/>
            <a:ext cx="87283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/>
              <a:t>. </a:t>
            </a:r>
          </a:p>
          <a:p>
            <a:r>
              <a:rPr lang="en-US" sz="2000" dirty="0"/>
              <a:t>    .   </a:t>
            </a:r>
          </a:p>
          <a:p>
            <a:r>
              <a:rPr lang="en-US" sz="2000" dirty="0"/>
              <a:t>        .</a:t>
            </a:r>
            <a:endParaRPr lang="en-SG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F26585-0D9B-400F-AA74-E1A9EDF8D90F}"/>
                  </a:ext>
                </a:extLst>
              </p:cNvPr>
              <p:cNvSpPr txBox="1"/>
              <p:nvPr/>
            </p:nvSpPr>
            <p:spPr>
              <a:xfrm>
                <a:off x="5250874" y="4404883"/>
                <a:ext cx="3532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𝛼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42F26585-0D9B-400F-AA74-E1A9EDF8D90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50874" y="4404883"/>
                <a:ext cx="353290" cy="369332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34C02-8A86-40F8-B279-732E9AAE2B6E}"/>
                  </a:ext>
                </a:extLst>
              </p:cNvPr>
              <p:cNvSpPr txBox="1"/>
              <p:nvPr/>
            </p:nvSpPr>
            <p:spPr>
              <a:xfrm>
                <a:off x="7211296" y="3275738"/>
                <a:ext cx="35329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A9D34C02-8A86-40F8-B279-732E9AAE2B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1296" y="3275738"/>
                <a:ext cx="353290" cy="369332"/>
              </a:xfrm>
              <a:prstGeom prst="rect">
                <a:avLst/>
              </a:prstGeom>
              <a:blipFill>
                <a:blip r:embed="rId4"/>
                <a:stretch>
                  <a:fillRect l="-1724" b="-147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2" name="TextBox 11">
            <a:extLst>
              <a:ext uri="{FF2B5EF4-FFF2-40B4-BE49-F238E27FC236}">
                <a16:creationId xmlns:a16="http://schemas.microsoft.com/office/drawing/2014/main" id="{F3530B7D-AFAD-4183-8D69-247EF200618A}"/>
              </a:ext>
            </a:extLst>
          </p:cNvPr>
          <p:cNvSpPr txBox="1"/>
          <p:nvPr/>
        </p:nvSpPr>
        <p:spPr>
          <a:xfrm>
            <a:off x="5202383" y="6017611"/>
            <a:ext cx="2123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Yamamoto &amp; Watanabe PRL 2006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B35769-BD03-4146-83FB-1B6C3B69D544}"/>
                  </a:ext>
                </a:extLst>
              </p:cNvPr>
              <p:cNvSpPr txBox="1"/>
              <p:nvPr/>
            </p:nvSpPr>
            <p:spPr>
              <a:xfrm>
                <a:off x="386196" y="1434516"/>
                <a:ext cx="21543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Energy out of bath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56B35769-BD03-4146-83FB-1B6C3B69D5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6196" y="1434516"/>
                <a:ext cx="2154382" cy="369332"/>
              </a:xfrm>
              <a:prstGeom prst="rect">
                <a:avLst/>
              </a:prstGeom>
              <a:blipFill>
                <a:blip r:embed="rId5"/>
                <a:stretch>
                  <a:fillRect l="-2260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9856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CF43D-5D39-4E1E-8C83-783B703DD5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My group at NUS Physics around 2007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6196E5-5829-416F-A391-742C0E6AEE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88CD40-46DF-495A-8CBC-D52113FF51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9814" y="1997320"/>
            <a:ext cx="6206836" cy="41591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76722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22181-7905-4A1A-A59D-8B0A2B39D0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ballistic to diffusive?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DD1F04-557E-4789-B14A-AE8ECED0A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BED5EEB-D525-498A-A629-A52C395DA4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50" y="2159483"/>
            <a:ext cx="3572324" cy="247681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F61238-A81F-4804-8E38-00796CB12067}"/>
              </a:ext>
            </a:extLst>
          </p:cNvPr>
          <p:cNvSpPr txBox="1"/>
          <p:nvPr/>
        </p:nvSpPr>
        <p:spPr>
          <a:xfrm>
            <a:off x="5908964" y="2079022"/>
            <a:ext cx="241327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J-S Wang, J Wang, Zeng,</a:t>
            </a:r>
          </a:p>
          <a:p>
            <a:r>
              <a:rPr lang="en-US" dirty="0"/>
              <a:t>PRB (2006) </a:t>
            </a:r>
            <a:r>
              <a:rPr lang="en-US" dirty="0">
                <a:solidFill>
                  <a:schemeClr val="accent1"/>
                </a:solidFill>
              </a:rPr>
              <a:t>cited 326 times</a:t>
            </a:r>
            <a:endParaRPr lang="en-SG" dirty="0">
              <a:solidFill>
                <a:schemeClr val="accent1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22ACE6-9707-4219-B1EB-14768B04D8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49916" y="3785780"/>
            <a:ext cx="3572324" cy="2707094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E5145B8-8D0D-436B-953E-7EFFBFC137FE}"/>
              </a:ext>
            </a:extLst>
          </p:cNvPr>
          <p:cNvSpPr txBox="1"/>
          <p:nvPr/>
        </p:nvSpPr>
        <p:spPr>
          <a:xfrm>
            <a:off x="817418" y="4994564"/>
            <a:ext cx="32350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↑ 1D chain,  </a:t>
            </a:r>
            <a:r>
              <a:rPr lang="en-US" dirty="0">
                <a:sym typeface="Symbol" panose="05050102010706020507" pitchFamily="18" charset="2"/>
              </a:rPr>
              <a:t> nanotube,</a:t>
            </a:r>
          </a:p>
          <a:p>
            <a:endParaRPr lang="en-US" dirty="0">
              <a:sym typeface="Symbol" panose="05050102010706020507" pitchFamily="18" charset="2"/>
            </a:endParaRPr>
          </a:p>
          <a:p>
            <a:r>
              <a:rPr lang="en-US" dirty="0">
                <a:sym typeface="Symbol" panose="05050102010706020507" pitchFamily="18" charset="2"/>
              </a:rPr>
              <a:t>both with cubic linearity </a:t>
            </a:r>
          </a:p>
        </p:txBody>
      </p:sp>
    </p:spTree>
    <p:extLst>
      <p:ext uri="{BB962C8B-B14F-4D97-AF65-F5344CB8AC3E}">
        <p14:creationId xmlns:p14="http://schemas.microsoft.com/office/powerpoint/2010/main" val="207478536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0BA408-1F36-4A65-9F3B-49465FA04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" y="31514"/>
            <a:ext cx="7886700" cy="1325563"/>
          </a:xfrm>
        </p:spPr>
        <p:txBody>
          <a:bodyPr/>
          <a:lstStyle/>
          <a:p>
            <a:r>
              <a:rPr lang="en-US" dirty="0"/>
              <a:t>Photon system setup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92499D9-1878-429A-8B1F-E8D55896A3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7E819F0C-8364-427D-A424-15CC3E6DF3B8}"/>
              </a:ext>
            </a:extLst>
          </p:cNvPr>
          <p:cNvSpPr/>
          <p:nvPr/>
        </p:nvSpPr>
        <p:spPr>
          <a:xfrm>
            <a:off x="883920" y="1584960"/>
            <a:ext cx="4815840" cy="481584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8B74518C-AE05-4B8C-B437-79BE3F7470E3}"/>
              </a:ext>
            </a:extLst>
          </p:cNvPr>
          <p:cNvCxnSpPr>
            <a:cxnSpLocks/>
            <a:endCxn id="5" idx="7"/>
          </p:cNvCxnSpPr>
          <p:nvPr/>
        </p:nvCxnSpPr>
        <p:spPr>
          <a:xfrm flipV="1">
            <a:off x="3375660" y="2290223"/>
            <a:ext cx="1618837" cy="17500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/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74F6D38-53F3-43C6-9350-4DC1CF352E0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75660" y="2819400"/>
                <a:ext cx="975360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Chord 8">
            <a:extLst>
              <a:ext uri="{FF2B5EF4-FFF2-40B4-BE49-F238E27FC236}">
                <a16:creationId xmlns:a16="http://schemas.microsoft.com/office/drawing/2014/main" id="{4BC83E9C-8F74-4A53-9476-5BECEB9BE190}"/>
              </a:ext>
            </a:extLst>
          </p:cNvPr>
          <p:cNvSpPr/>
          <p:nvPr/>
        </p:nvSpPr>
        <p:spPr>
          <a:xfrm>
            <a:off x="2026920" y="3604260"/>
            <a:ext cx="541020" cy="556260"/>
          </a:xfrm>
          <a:prstGeom prst="chord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arallelogram 9">
            <a:extLst>
              <a:ext uri="{FF2B5EF4-FFF2-40B4-BE49-F238E27FC236}">
                <a16:creationId xmlns:a16="http://schemas.microsoft.com/office/drawing/2014/main" id="{50794C12-73FE-4DF2-A0B4-F5531026BCAB}"/>
              </a:ext>
            </a:extLst>
          </p:cNvPr>
          <p:cNvSpPr/>
          <p:nvPr/>
        </p:nvSpPr>
        <p:spPr>
          <a:xfrm>
            <a:off x="2263140" y="4549140"/>
            <a:ext cx="1112520" cy="302354"/>
          </a:xfrm>
          <a:prstGeom prst="parallelogram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Moon 10">
            <a:extLst>
              <a:ext uri="{FF2B5EF4-FFF2-40B4-BE49-F238E27FC236}">
                <a16:creationId xmlns:a16="http://schemas.microsoft.com/office/drawing/2014/main" id="{9EBA45E6-E062-4536-A567-EA3B106001A5}"/>
              </a:ext>
            </a:extLst>
          </p:cNvPr>
          <p:cNvSpPr/>
          <p:nvPr/>
        </p:nvSpPr>
        <p:spPr>
          <a:xfrm rot="11452408">
            <a:off x="3855720" y="4006732"/>
            <a:ext cx="1363980" cy="480060"/>
          </a:xfrm>
          <a:prstGeom prst="moon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B13435-617C-4A28-AF07-9B134C50FF72}"/>
              </a:ext>
            </a:extLst>
          </p:cNvPr>
          <p:cNvSpPr txBox="1"/>
          <p:nvPr/>
        </p:nvSpPr>
        <p:spPr>
          <a:xfrm>
            <a:off x="2095500" y="3672840"/>
            <a:ext cx="1371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95518E7-29A4-4CAE-A0EF-FC9E8102FED9}"/>
              </a:ext>
            </a:extLst>
          </p:cNvPr>
          <p:cNvSpPr txBox="1"/>
          <p:nvPr/>
        </p:nvSpPr>
        <p:spPr>
          <a:xfrm>
            <a:off x="2636520" y="4503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F783DC0-C391-4462-8D50-5B0A9921C45A}"/>
              </a:ext>
            </a:extLst>
          </p:cNvPr>
          <p:cNvSpPr txBox="1"/>
          <p:nvPr/>
        </p:nvSpPr>
        <p:spPr>
          <a:xfrm>
            <a:off x="4549140" y="4122420"/>
            <a:ext cx="396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41D5396-0CEF-461B-BEDE-462F8A523FF2}"/>
              </a:ext>
            </a:extLst>
          </p:cNvPr>
          <p:cNvSpPr txBox="1"/>
          <p:nvPr/>
        </p:nvSpPr>
        <p:spPr>
          <a:xfrm>
            <a:off x="2758440" y="3517054"/>
            <a:ext cx="7543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…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C97D7EB-083B-44EA-8AD6-2BFBA1221BDA}"/>
              </a:ext>
            </a:extLst>
          </p:cNvPr>
          <p:cNvSpPr txBox="1"/>
          <p:nvPr/>
        </p:nvSpPr>
        <p:spPr>
          <a:xfrm>
            <a:off x="5135880" y="1668780"/>
            <a:ext cx="11353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N</a:t>
            </a:r>
            <a:r>
              <a:rPr lang="en-US" dirty="0"/>
              <a:t>+1 or infinity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32A3000-C5B8-47B0-9A45-6411242BAC4D}"/>
              </a:ext>
            </a:extLst>
          </p:cNvPr>
          <p:cNvSpPr txBox="1"/>
          <p:nvPr/>
        </p:nvSpPr>
        <p:spPr>
          <a:xfrm>
            <a:off x="6149340" y="3722370"/>
            <a:ext cx="254508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Question: what are the energy emitted, force and torque applied to, for each of the object 1 to </a:t>
            </a:r>
            <a:r>
              <a:rPr lang="en-US" sz="2400" i="1" dirty="0"/>
              <a:t>N</a:t>
            </a:r>
            <a:r>
              <a:rPr lang="en-US" sz="2400" dirty="0"/>
              <a:t>+1.</a:t>
            </a:r>
          </a:p>
        </p:txBody>
      </p:sp>
    </p:spTree>
    <p:extLst>
      <p:ext uri="{BB962C8B-B14F-4D97-AF65-F5344CB8AC3E}">
        <p14:creationId xmlns:p14="http://schemas.microsoft.com/office/powerpoint/2010/main" val="65878476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4536AE-3958-4A00-B94B-AC8CBC0B1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 for photon transport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32766F-359E-44C5-AA47-35289D258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graphicFrame>
        <p:nvGraphicFramePr>
          <p:cNvPr id="7" name="Object 6">
            <a:extLst>
              <a:ext uri="{FF2B5EF4-FFF2-40B4-BE49-F238E27FC236}">
                <a16:creationId xmlns:a16="http://schemas.microsoft.com/office/drawing/2014/main" id="{7EA4413F-A598-4A6D-AAB2-8C2CEBD712B6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957418964"/>
              </p:ext>
            </p:extLst>
          </p:nvPr>
        </p:nvGraphicFramePr>
        <p:xfrm>
          <a:off x="964623" y="2738438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098" name="Equation" r:id="rId3" imgW="3848040" imgH="1904760" progId="Equation.DSMT4">
                  <p:embed/>
                </p:oleObj>
              </mc:Choice>
              <mc:Fallback>
                <p:oleObj name="Equation" r:id="rId3" imgW="3848040" imgH="1904760" progId="Equation.DSMT4">
                  <p:embed/>
                  <p:pic>
                    <p:nvPicPr>
                      <p:cNvPr id="7" name="Object 6">
                        <a:extLst>
                          <a:ext uri="{FF2B5EF4-FFF2-40B4-BE49-F238E27FC236}">
                            <a16:creationId xmlns:a16="http://schemas.microsoft.com/office/drawing/2014/main" id="{7EA4413F-A598-4A6D-AAB2-8C2CEBD712B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64623" y="2738438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4BE59774-EB3E-4AFC-8BDD-EBF7A562AC86}"/>
              </a:ext>
            </a:extLst>
          </p:cNvPr>
          <p:cNvSpPr txBox="1"/>
          <p:nvPr/>
        </p:nvSpPr>
        <p:spPr>
          <a:xfrm>
            <a:off x="6330956" y="1465262"/>
            <a:ext cx="2311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Krüger</a:t>
            </a:r>
            <a:r>
              <a:rPr lang="en-US" sz="1600" dirty="0"/>
              <a:t>, et al (2012); </a:t>
            </a:r>
            <a:r>
              <a:rPr lang="en-US" sz="1600" dirty="0" err="1"/>
              <a:t>Strekha</a:t>
            </a:r>
            <a:r>
              <a:rPr lang="en-US" sz="1600" dirty="0"/>
              <a:t>, et al, PRA;</a:t>
            </a:r>
          </a:p>
          <a:p>
            <a:r>
              <a:rPr lang="en-US" sz="1600" dirty="0"/>
              <a:t>Wang, et al, Front. Phys. (2023).</a:t>
            </a:r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34357888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D65332-62A8-4739-99B8-16C3BAAB81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infinities 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B194856-E702-479C-A9F3-B72D0C824B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DEE376-0007-4278-8CBE-B564B2D3B8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80159" y="1946563"/>
            <a:ext cx="4116532" cy="376775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7615E35-1FF5-4961-B8F7-459CF8D0E5E4}"/>
              </a:ext>
            </a:extLst>
          </p:cNvPr>
          <p:cNvSpPr txBox="1"/>
          <p:nvPr/>
        </p:nvSpPr>
        <p:spPr>
          <a:xfrm>
            <a:off x="755073" y="6158345"/>
            <a:ext cx="381692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From G. Tang, Y. Ren, and J.-S. Wang,</a:t>
            </a:r>
          </a:p>
          <a:p>
            <a:r>
              <a:rPr lang="en-US" dirty="0"/>
              <a:t>arXiv:2605.02265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874BFE-4F6D-4823-A83B-3C8041282C71}"/>
                  </a:ext>
                </a:extLst>
              </p:cNvPr>
              <p:cNvSpPr txBox="1"/>
              <p:nvPr/>
            </p:nvSpPr>
            <p:spPr>
              <a:xfrm>
                <a:off x="5382491" y="2466109"/>
                <a:ext cx="3132859" cy="37677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𝐼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acc>
                        <m:accPr>
                          <m:chr m:val="̂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acc>
                      <m:acc>
                        <m:accPr>
                          <m:chr m:val="̂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8874BFE-4F6D-4823-A83B-3C8041282C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2491" y="2466109"/>
                <a:ext cx="3132859" cy="376770"/>
              </a:xfrm>
              <a:prstGeom prst="rect">
                <a:avLst/>
              </a:prstGeom>
              <a:blipFill>
                <a:blip r:embed="rId3"/>
                <a:stretch>
                  <a:fillRect r="-6031" b="-16393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98CEF55-CEF5-4CD8-A1C3-5459AC2AB701}"/>
                  </a:ext>
                </a:extLst>
              </p:cNvPr>
              <p:cNvSpPr txBox="1"/>
              <p:nvPr/>
            </p:nvSpPr>
            <p:spPr>
              <a:xfrm>
                <a:off x="5286374" y="4160638"/>
                <a:ext cx="3325091" cy="2087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𝐪𝐪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𝛾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b="0" dirty="0"/>
              </a:p>
              <a:p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𝛾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+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𝜂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  <a:endParaRPr lang="en-US" b="0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198CEF55-CEF5-4CD8-A1C3-5459AC2AB70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86374" y="4160638"/>
                <a:ext cx="3325091" cy="20870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0944965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0FC82-AC2D-4030-B30A-F2CB0604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Floquet</a:t>
            </a:r>
            <a:r>
              <a:rPr lang="en-US" dirty="0"/>
              <a:t> drive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5C206-4F28-4C5E-8D22-78207067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B2031-1E7A-47BE-AF72-A3BF4C9D7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7" y="1950385"/>
            <a:ext cx="4190050" cy="361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6F96E6-B9E8-416E-836E-0096E5EFE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636" y="641184"/>
            <a:ext cx="2780002" cy="2099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98ADC1-7710-4EF8-A224-500981065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510" y="3051575"/>
            <a:ext cx="2801848" cy="2342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8B8902-6D53-4ADD-B242-948BCF5D0EF8}"/>
              </a:ext>
            </a:extLst>
          </p:cNvPr>
          <p:cNvSpPr txBox="1"/>
          <p:nvPr/>
        </p:nvSpPr>
        <p:spPr>
          <a:xfrm>
            <a:off x="5888182" y="5715000"/>
            <a:ext cx="252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Zhu, Pan, Tang, Zhang, J.-S. Wang, PRB 2026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5C3616-18BB-40C8-8747-B08E0F816B4D}"/>
                  </a:ext>
                </a:extLst>
              </p:cNvPr>
              <p:cNvSpPr txBox="1"/>
              <p:nvPr/>
            </p:nvSpPr>
            <p:spPr>
              <a:xfrm>
                <a:off x="6457950" y="262905"/>
                <a:ext cx="23483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SiC film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=0.52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SG" dirty="0"/>
                  <a:t>m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5C3616-18BB-40C8-8747-B08E0F816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950" y="262905"/>
                <a:ext cx="2348346" cy="369332"/>
              </a:xfrm>
              <a:prstGeom prst="rect">
                <a:avLst/>
              </a:prstGeom>
              <a:blipFill>
                <a:blip r:embed="rId5"/>
                <a:stretch>
                  <a:fillRect l="-2073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46D4F08-C223-41B0-A729-03171C42A85D}"/>
                  </a:ext>
                </a:extLst>
              </p:cNvPr>
              <p:cNvSpPr txBox="1"/>
              <p:nvPr/>
            </p:nvSpPr>
            <p:spPr>
              <a:xfrm>
                <a:off x="872836" y="5902036"/>
                <a:ext cx="30687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=2.5)/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46D4F08-C223-41B0-A729-03171C42A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36" y="5902036"/>
                <a:ext cx="3068782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87947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377F64-3BB7-4EF7-AC49-58543D011C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 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ADC1A6-28BD-4F28-A124-50E11D7C774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R </a:t>
            </a:r>
            <a:r>
              <a:rPr lang="en-US" dirty="0" err="1"/>
              <a:t>Swendsen</a:t>
            </a:r>
            <a:r>
              <a:rPr lang="en-US" dirty="0"/>
              <a:t>, J </a:t>
            </a:r>
            <a:r>
              <a:rPr lang="en-US" dirty="0" err="1"/>
              <a:t>Lebowitz</a:t>
            </a:r>
            <a:r>
              <a:rPr lang="en-US" dirty="0"/>
              <a:t>, K Binder, D Stauffer, MQ Zhang, D Chowdhury, V </a:t>
            </a:r>
            <a:r>
              <a:rPr lang="en-US" dirty="0" err="1"/>
              <a:t>Privman</a:t>
            </a:r>
            <a:r>
              <a:rPr lang="en-US" dirty="0"/>
              <a:t>, R Dickman, P </a:t>
            </a:r>
            <a:r>
              <a:rPr lang="en-US" dirty="0" err="1"/>
              <a:t>Nielaba</a:t>
            </a:r>
            <a:r>
              <a:rPr lang="en-US" dirty="0"/>
              <a:t>, W Selke, J Wang, N Zeng, G Pereira, R Pandey, C K Gan, K-t Leung, L W Lee, J Cai, Z Yao, L Yi, H Guo, GR Liu, B Li, Y Xu, JT </a:t>
            </a:r>
            <a:r>
              <a:rPr lang="en-US" dirty="0" err="1"/>
              <a:t>Lü</a:t>
            </a:r>
            <a:r>
              <a:rPr lang="en-US" dirty="0"/>
              <a:t>, J Lan,  X Ni, G Liang, JW Jiang, L Zhang, J Ren, E C </a:t>
            </a:r>
            <a:r>
              <a:rPr lang="en-US" dirty="0" err="1"/>
              <a:t>Cuansing</a:t>
            </a:r>
            <a:r>
              <a:rPr lang="en-US" dirty="0"/>
              <a:t>, BK </a:t>
            </a:r>
            <a:r>
              <a:rPr lang="en-US" dirty="0" err="1"/>
              <a:t>Agarwalla</a:t>
            </a:r>
            <a:r>
              <a:rPr lang="en-US" dirty="0"/>
              <a:t>, J </a:t>
            </a:r>
            <a:r>
              <a:rPr lang="en-US" dirty="0" err="1"/>
              <a:t>Thingna</a:t>
            </a:r>
            <a:r>
              <a:rPr lang="en-US" dirty="0"/>
              <a:t>, H Li, S Liu, P </a:t>
            </a:r>
            <a:r>
              <a:rPr lang="en-US" dirty="0" err="1"/>
              <a:t>Hänggi</a:t>
            </a:r>
            <a:r>
              <a:rPr lang="en-US" dirty="0"/>
              <a:t>,  R </a:t>
            </a:r>
            <a:r>
              <a:rPr lang="en-US" dirty="0" err="1"/>
              <a:t>Mahendiran</a:t>
            </a:r>
            <a:r>
              <a:rPr lang="en-US" dirty="0"/>
              <a:t>, H Zhou, X Xu, D He, JP </a:t>
            </a:r>
            <a:r>
              <a:rPr lang="en-US" dirty="0" err="1"/>
              <a:t>Lv</a:t>
            </a:r>
            <a:r>
              <a:rPr lang="en-US" dirty="0"/>
              <a:t>, R Chen, JC Ren, JH Jiang, JB Gong, HH Yap, J Peng, YM Zhang, ZQ Zhang, G Tang, T Deng, G Wu, SW Yang, K Sun, T Zhu,  ZB Gao, H Pan, H Zhu, L. Feng, M </a:t>
            </a:r>
            <a:r>
              <a:rPr lang="en-US" dirty="0" err="1"/>
              <a:t>Antezza</a:t>
            </a:r>
            <a:r>
              <a:rPr lang="en-US" dirty="0"/>
              <a:t>, P Rodriguez-Lopez, Y. Ren, …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547CD6-D529-4E80-B8DE-6038F79C6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636717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rayons">
  <a:themeElements>
    <a:clrScheme name="Crayons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Crayons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Comic Sans MS" panose="030F0702030302020204" pitchFamily="66" charset="0"/>
          </a:defRPr>
        </a:defPPr>
      </a:lstStyle>
    </a:lnDef>
  </a:objectDefaults>
  <a:extraClrSchemeLst>
    <a:extraClrScheme>
      <a:clrScheme name="Crayons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rayons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rayons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2568</TotalTime>
  <Words>1112</Words>
  <Application>Microsoft Office PowerPoint</Application>
  <PresentationFormat>On-screen Show (4:3)</PresentationFormat>
  <Paragraphs>335</Paragraphs>
  <Slides>22</Slides>
  <Notes>4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32" baseType="lpstr">
      <vt:lpstr>Arial</vt:lpstr>
      <vt:lpstr>Calibri</vt:lpstr>
      <vt:lpstr>Cambria Math</vt:lpstr>
      <vt:lpstr>Comic Sans MS</vt:lpstr>
      <vt:lpstr>Frutiger LT 55 Roman</vt:lpstr>
      <vt:lpstr>Symbol</vt:lpstr>
      <vt:lpstr>Times New Roman</vt:lpstr>
      <vt:lpstr>Office Theme</vt:lpstr>
      <vt:lpstr>Crayons</vt:lpstr>
      <vt:lpstr>Equation</vt:lpstr>
      <vt:lpstr>From Monte Carlo to nonequilibrium Green’s functions</vt:lpstr>
      <vt:lpstr>Outline</vt:lpstr>
      <vt:lpstr>High school and Jilin University</vt:lpstr>
      <vt:lpstr>CUSPEA</vt:lpstr>
      <vt:lpstr>Carnegie Mellon University</vt:lpstr>
      <vt:lpstr>Monte Carlo method</vt:lpstr>
      <vt:lpstr>The Swendsen-Wang algorithm, PRL 1987</vt:lpstr>
      <vt:lpstr>Swendsen-Wang Algorithm</vt:lpstr>
      <vt:lpstr>Swendsen-Wang Algorithm</vt:lpstr>
      <vt:lpstr>Swendsen-Wang Algorithm</vt:lpstr>
      <vt:lpstr>Swendsen-Wang Algorithm</vt:lpstr>
      <vt:lpstr>Swendsen-Wang Algorithm</vt:lpstr>
      <vt:lpstr>Much Reduced Critical Slowing Down</vt:lpstr>
      <vt:lpstr>Transition to NEGF</vt:lpstr>
      <vt:lpstr>Caroli formula for phonons</vt:lpstr>
      <vt:lpstr>My group at NUS Physics around 2007</vt:lpstr>
      <vt:lpstr>From ballistic to diffusive?</vt:lpstr>
      <vt:lpstr>Photon system setup</vt:lpstr>
      <vt:lpstr>Meir-Wingreen formula for photon transport</vt:lpstr>
      <vt:lpstr>Bath at infinities </vt:lpstr>
      <vt:lpstr>Floquet drive</vt:lpstr>
      <vt:lpstr>Acknowledgements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 </dc:title>
  <dc:creator>Wang Jian-Sheng</dc:creator>
  <cp:lastModifiedBy>Wang Jian-Sheng</cp:lastModifiedBy>
  <cp:revision>298</cp:revision>
  <dcterms:created xsi:type="dcterms:W3CDTF">2020-11-29T06:14:44Z</dcterms:created>
  <dcterms:modified xsi:type="dcterms:W3CDTF">2026-06-17T06:19:38Z</dcterms:modified>
</cp:coreProperties>
</file>